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6" r:id="rId2"/>
  </p:sldIdLst>
  <p:sldSz cx="30240288" cy="42479913"/>
  <p:notesSz cx="6807200" cy="9939338"/>
  <p:defaultTextStyle>
    <a:defPPr>
      <a:defRPr lang="ja-JP"/>
    </a:defPPr>
    <a:lvl1pPr marL="0" algn="l" defTabSz="2077700" rtl="0" eaLnBrk="1" latinLnBrk="0" hangingPunct="1">
      <a:defRPr kumimoji="1" sz="8180" kern="1200">
        <a:solidFill>
          <a:schemeClr val="tx1"/>
        </a:solidFill>
        <a:latin typeface="+mn-lt"/>
        <a:ea typeface="+mn-ea"/>
        <a:cs typeface="+mn-cs"/>
      </a:defRPr>
    </a:lvl1pPr>
    <a:lvl2pPr marL="2077700" algn="l" defTabSz="2077700" rtl="0" eaLnBrk="1" latinLnBrk="0" hangingPunct="1">
      <a:defRPr kumimoji="1" sz="8180" kern="1200">
        <a:solidFill>
          <a:schemeClr val="tx1"/>
        </a:solidFill>
        <a:latin typeface="+mn-lt"/>
        <a:ea typeface="+mn-ea"/>
        <a:cs typeface="+mn-cs"/>
      </a:defRPr>
    </a:lvl2pPr>
    <a:lvl3pPr marL="4155399" algn="l" defTabSz="2077700" rtl="0" eaLnBrk="1" latinLnBrk="0" hangingPunct="1">
      <a:defRPr kumimoji="1" sz="8180" kern="1200">
        <a:solidFill>
          <a:schemeClr val="tx1"/>
        </a:solidFill>
        <a:latin typeface="+mn-lt"/>
        <a:ea typeface="+mn-ea"/>
        <a:cs typeface="+mn-cs"/>
      </a:defRPr>
    </a:lvl3pPr>
    <a:lvl4pPr marL="6233099" algn="l" defTabSz="2077700" rtl="0" eaLnBrk="1" latinLnBrk="0" hangingPunct="1">
      <a:defRPr kumimoji="1" sz="8180" kern="1200">
        <a:solidFill>
          <a:schemeClr val="tx1"/>
        </a:solidFill>
        <a:latin typeface="+mn-lt"/>
        <a:ea typeface="+mn-ea"/>
        <a:cs typeface="+mn-cs"/>
      </a:defRPr>
    </a:lvl4pPr>
    <a:lvl5pPr marL="8310799" algn="l" defTabSz="2077700" rtl="0" eaLnBrk="1" latinLnBrk="0" hangingPunct="1">
      <a:defRPr kumimoji="1" sz="8180" kern="1200">
        <a:solidFill>
          <a:schemeClr val="tx1"/>
        </a:solidFill>
        <a:latin typeface="+mn-lt"/>
        <a:ea typeface="+mn-ea"/>
        <a:cs typeface="+mn-cs"/>
      </a:defRPr>
    </a:lvl5pPr>
    <a:lvl6pPr marL="10388498" algn="l" defTabSz="2077700" rtl="0" eaLnBrk="1" latinLnBrk="0" hangingPunct="1">
      <a:defRPr kumimoji="1" sz="8180" kern="1200">
        <a:solidFill>
          <a:schemeClr val="tx1"/>
        </a:solidFill>
        <a:latin typeface="+mn-lt"/>
        <a:ea typeface="+mn-ea"/>
        <a:cs typeface="+mn-cs"/>
      </a:defRPr>
    </a:lvl6pPr>
    <a:lvl7pPr marL="12466198" algn="l" defTabSz="2077700" rtl="0" eaLnBrk="1" latinLnBrk="0" hangingPunct="1">
      <a:defRPr kumimoji="1" sz="8180" kern="1200">
        <a:solidFill>
          <a:schemeClr val="tx1"/>
        </a:solidFill>
        <a:latin typeface="+mn-lt"/>
        <a:ea typeface="+mn-ea"/>
        <a:cs typeface="+mn-cs"/>
      </a:defRPr>
    </a:lvl7pPr>
    <a:lvl8pPr marL="14543898" algn="l" defTabSz="2077700" rtl="0" eaLnBrk="1" latinLnBrk="0" hangingPunct="1">
      <a:defRPr kumimoji="1" sz="8180" kern="1200">
        <a:solidFill>
          <a:schemeClr val="tx1"/>
        </a:solidFill>
        <a:latin typeface="+mn-lt"/>
        <a:ea typeface="+mn-ea"/>
        <a:cs typeface="+mn-cs"/>
      </a:defRPr>
    </a:lvl8pPr>
    <a:lvl9pPr marL="16621597" algn="l" defTabSz="2077700" rtl="0" eaLnBrk="1" latinLnBrk="0" hangingPunct="1">
      <a:defRPr kumimoji="1" sz="81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80" userDrawn="1">
          <p15:clr>
            <a:srgbClr val="A4A3A4"/>
          </p15:clr>
        </p15:guide>
        <p15:guide id="2" pos="95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3433" autoAdjust="0"/>
  </p:normalViewPr>
  <p:slideViewPr>
    <p:cSldViewPr snapToGrid="0" snapToObjects="1" showGuides="1">
      <p:cViewPr varScale="1">
        <p:scale>
          <a:sx n="13" d="100"/>
          <a:sy n="13" d="100"/>
        </p:scale>
        <p:origin x="3019" y="149"/>
      </p:cViewPr>
      <p:guideLst>
        <p:guide orient="horz" pos="13380"/>
        <p:guide pos="95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1964</a:t>
            </a:r>
            <a:r>
              <a:rPr lang="ja-JP" altLang="en-US" dirty="0" smtClean="0"/>
              <a:t>～</a:t>
            </a:r>
            <a:r>
              <a:rPr lang="en-US" altLang="ja-JP" dirty="0" smtClean="0"/>
              <a:t>2016</a:t>
            </a:r>
            <a:r>
              <a:rPr lang="ja-JP" altLang="en-US" dirty="0"/>
              <a:t>　</a:t>
            </a:r>
            <a:r>
              <a:rPr lang="en-US" altLang="ja-JP" dirty="0"/>
              <a:t>Total</a:t>
            </a:r>
            <a:r>
              <a:rPr lang="ja-JP" altLang="en-US" dirty="0"/>
              <a:t>　</a:t>
            </a:r>
            <a:r>
              <a:rPr lang="en-US" altLang="ja-JP" dirty="0" smtClean="0"/>
              <a:t>8825</a:t>
            </a:r>
            <a:endParaRPr lang="ja-JP" alt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7679225322350598E-2"/>
          <c:y val="0.14084517435918201"/>
          <c:w val="0.56490348566769999"/>
          <c:h val="0.81541897737321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57929442488583405"/>
          <c:y val="0.24642518476427999"/>
          <c:w val="0.41930730236970898"/>
          <c:h val="0.41973195628867199"/>
        </c:manualLayout>
      </c:layout>
      <c:overlay val="0"/>
      <c:txPr>
        <a:bodyPr/>
        <a:lstStyle/>
        <a:p>
          <a:pPr>
            <a:defRPr sz="2000"/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1964</a:t>
            </a:r>
            <a:r>
              <a:rPr lang="ja-JP" altLang="en-US" dirty="0" smtClean="0"/>
              <a:t>～</a:t>
            </a:r>
            <a:r>
              <a:rPr lang="en-US" altLang="ja-JP" dirty="0" smtClean="0"/>
              <a:t>2016</a:t>
            </a:r>
            <a:r>
              <a:rPr lang="ja-JP" altLang="en-US" dirty="0"/>
              <a:t>　</a:t>
            </a:r>
            <a:r>
              <a:rPr lang="en-US" altLang="ja-JP" dirty="0"/>
              <a:t>Total</a:t>
            </a:r>
            <a:r>
              <a:rPr lang="ja-JP" altLang="en-US" dirty="0"/>
              <a:t>　</a:t>
            </a:r>
            <a:r>
              <a:rPr lang="en-US" altLang="ja-JP" dirty="0" smtClean="0"/>
              <a:t>8825case</a:t>
            </a:r>
            <a:endParaRPr lang="ja-JP" alt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7679225322350598E-2"/>
          <c:y val="0.14084517435918201"/>
          <c:w val="0.56490348566769999"/>
          <c:h val="0.8154189773732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日本における肝移植数1964年～2016年　Total　8825例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Living-Donor</c:v>
                </c:pt>
                <c:pt idx="1">
                  <c:v>Deceased-Donor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8447</c:v>
                </c:pt>
                <c:pt idx="1">
                  <c:v>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82-4BF3-8603-CDE5B5C08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ja-JP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ja-JP"/>
          </a:p>
        </c:txPr>
      </c:legendEntry>
      <c:layout>
        <c:manualLayout>
          <c:xMode val="edge"/>
          <c:yMode val="edge"/>
          <c:x val="0.57929442488583405"/>
          <c:y val="0.24642518476427999"/>
          <c:w val="0.41930730236970898"/>
          <c:h val="0.41973195628867199"/>
        </c:manualLayout>
      </c:layout>
      <c:overlay val="0"/>
      <c:txPr>
        <a:bodyPr/>
        <a:lstStyle/>
        <a:p>
          <a:pPr>
            <a:defRPr sz="2400"/>
          </a:pPr>
          <a:endParaRPr lang="ja-JP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EFB203-28B3-49D1-9C22-2A432F75C911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kumimoji="1" lang="ja-JP" altLang="en-US"/>
        </a:p>
      </dgm:t>
    </dgm:pt>
    <dgm:pt modelId="{155C358A-9E37-4BAE-97C5-391DDB49B9E7}">
      <dgm:prSet phldrT="[テキスト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xfrm>
          <a:off x="3452090" y="904229"/>
          <a:ext cx="1222610" cy="745933"/>
        </a:xfrm>
        <a:gradFill rotWithShape="1">
          <a:gsLst>
            <a:gs pos="0">
              <a:srgbClr val="8064A2">
                <a:tint val="50000"/>
                <a:satMod val="300000"/>
              </a:srgbClr>
            </a:gs>
            <a:gs pos="35000">
              <a:srgbClr val="8064A2">
                <a:tint val="37000"/>
                <a:satMod val="300000"/>
              </a:srgbClr>
            </a:gs>
            <a:gs pos="100000">
              <a:srgbClr val="8064A2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kumimoji="1" lang="en-US" altLang="ja-JP" sz="2000" b="1" dirty="0" smtClean="0">
              <a:solidFill>
                <a:sysClr val="windowText" lastClr="000000"/>
              </a:solidFill>
              <a:latin typeface="Times New Roman"/>
              <a:ea typeface="+mn-ea"/>
              <a:cs typeface="Times New Roman"/>
            </a:rPr>
            <a:t>Initial </a:t>
          </a:r>
          <a:r>
            <a:rPr kumimoji="1" lang="en-US" altLang="ja-JP" sz="2000" b="1" dirty="0" smtClean="0">
              <a:solidFill>
                <a:schemeClr val="tx1"/>
              </a:solidFill>
              <a:latin typeface="Times New Roman"/>
              <a:ea typeface="+mn-ea"/>
              <a:cs typeface="Times New Roman"/>
            </a:rPr>
            <a:t>clinics f</a:t>
          </a:r>
          <a:r>
            <a:rPr kumimoji="1" lang="en-US" altLang="ja-JP" sz="2000" b="1" dirty="0" smtClean="0">
              <a:solidFill>
                <a:sysClr val="windowText" lastClr="000000"/>
              </a:solidFill>
              <a:latin typeface="Times New Roman"/>
              <a:ea typeface="+mn-ea"/>
              <a:cs typeface="Times New Roman"/>
            </a:rPr>
            <a:t>or transplantation</a:t>
          </a:r>
          <a:endParaRPr kumimoji="1" lang="ja-JP" altLang="en-US" sz="2000" b="1" dirty="0">
            <a:solidFill>
              <a:sysClr val="windowText" lastClr="000000"/>
            </a:solidFill>
            <a:latin typeface="Times New Roman"/>
            <a:ea typeface="ＭＳ Ｐゴシック"/>
            <a:cs typeface="Times New Roman"/>
          </a:endParaRPr>
        </a:p>
      </dgm:t>
    </dgm:pt>
    <dgm:pt modelId="{7A89CCE8-E1E6-4977-9E07-5E4440153ACC}" type="parTrans" cxnId="{EF3D99FD-79F2-47BF-96CA-48B67C000687}">
      <dgm:prSet/>
      <dgm:spPr/>
      <dgm:t>
        <a:bodyPr/>
        <a:lstStyle/>
        <a:p>
          <a:endParaRPr kumimoji="1" lang="ja-JP" altLang="en-US" sz="2000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2F1CA92A-5E78-4BCD-81CA-C2E17D2B932D}" type="sibTrans" cxnId="{EF3D99FD-79F2-47BF-96CA-48B67C000687}">
      <dgm:prSet/>
      <dgm:spPr>
        <a:xfrm>
          <a:off x="3155555" y="1507067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1791039" y="8845"/>
              </a:moveTo>
              <a:arcTo wR="1977890" hR="1977890" stAng="15874751" swAng="1489681"/>
            </a:path>
          </a:pathLst>
        </a:custGeom>
        <a:noFill/>
        <a:ln w="9525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endParaRPr kumimoji="1" lang="ja-JP" altLang="en-US" sz="2000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8D4F8C84-1E1F-4B7E-8C97-72BBA629AAD3}">
      <dgm:prSet phldrT="[テキスト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5445132" y="1728916"/>
          <a:ext cx="1292769" cy="569401"/>
        </a:xfrm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kumimoji="1" lang="en-US" altLang="ja-JP" sz="2000" b="1" dirty="0" smtClean="0">
              <a:solidFill>
                <a:sysClr val="windowText" lastClr="000000"/>
              </a:solidFill>
              <a:latin typeface="Times New Roman"/>
              <a:ea typeface="ＭＳ Ｐゴシック"/>
              <a:cs typeface="Times New Roman"/>
            </a:rPr>
            <a:t>Donor evaluation</a:t>
          </a:r>
          <a:endParaRPr kumimoji="1" lang="ja-JP" altLang="en-US" sz="2000" b="1" dirty="0">
            <a:solidFill>
              <a:sysClr val="windowText" lastClr="000000"/>
            </a:solidFill>
            <a:latin typeface="Times New Roman"/>
            <a:ea typeface="ＭＳ Ｐゴシック"/>
            <a:cs typeface="Times New Roman"/>
          </a:endParaRPr>
        </a:p>
      </dgm:t>
    </dgm:pt>
    <dgm:pt modelId="{E0485C66-F846-4887-975C-E250E82E569A}" type="parTrans" cxnId="{EC281E4D-715C-4488-BE90-1BAC8979C582}">
      <dgm:prSet/>
      <dgm:spPr/>
      <dgm:t>
        <a:bodyPr/>
        <a:lstStyle/>
        <a:p>
          <a:endParaRPr kumimoji="1" lang="ja-JP" altLang="en-US" sz="2000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3040B8A3-04FB-4CC9-B1EC-7BEEE8B9C364}" type="sibTrans" cxnId="{EC281E4D-715C-4488-BE90-1BAC8979C582}">
      <dgm:prSet/>
      <dgm:spPr>
        <a:xfrm>
          <a:off x="2517996" y="1477289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3630067" y="890525"/>
              </a:moveTo>
              <a:arcTo wR="1977890" hR="1977890" stAng="19598966" swAng="441527"/>
            </a:path>
          </a:pathLst>
        </a:custGeom>
        <a:noFill/>
        <a:ln w="9525" cap="flat" cmpd="sng" algn="ctr">
          <a:solidFill>
            <a:srgbClr val="4BACC6">
              <a:hueOff val="-1419125"/>
              <a:satOff val="5687"/>
              <a:lumOff val="1233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endParaRPr kumimoji="1" lang="ja-JP" altLang="en-US" sz="2000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8692631E-F103-4B60-A38B-6FE2F73BAEAA}">
      <dgm:prSet phldrT="[テキスト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5562628" y="2665022"/>
          <a:ext cx="1345846" cy="569401"/>
        </a:xfrm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kumimoji="1" lang="en-US" altLang="ja-JP" sz="2000" b="1" dirty="0" smtClean="0">
              <a:solidFill>
                <a:sysClr val="windowText" lastClr="000000"/>
              </a:solidFill>
              <a:latin typeface="Times New Roman"/>
              <a:ea typeface="ＭＳ Ｐゴシック"/>
              <a:cs typeface="Times New Roman"/>
            </a:rPr>
            <a:t>Recipient evaluation</a:t>
          </a:r>
          <a:endParaRPr kumimoji="1" lang="ja-JP" altLang="en-US" sz="2000" b="1" dirty="0">
            <a:solidFill>
              <a:sysClr val="windowText" lastClr="000000"/>
            </a:solidFill>
            <a:latin typeface="Times New Roman"/>
            <a:ea typeface="ＭＳ Ｐゴシック"/>
            <a:cs typeface="Times New Roman"/>
          </a:endParaRPr>
        </a:p>
      </dgm:t>
    </dgm:pt>
    <dgm:pt modelId="{0190A1FB-266E-4B97-BF2B-9F329D97F26A}" type="parTrans" cxnId="{D871EE49-DE7E-4E02-8843-332E0AB78382}">
      <dgm:prSet/>
      <dgm:spPr/>
      <dgm:t>
        <a:bodyPr/>
        <a:lstStyle/>
        <a:p>
          <a:endParaRPr kumimoji="1" lang="ja-JP" altLang="en-US" sz="2000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18F7D872-E97B-49D6-A4B2-79EB2274326C}" type="sibTrans" cxnId="{D871EE49-DE7E-4E02-8843-332E0AB78382}">
      <dgm:prSet/>
      <dgm:spPr>
        <a:xfrm>
          <a:off x="2166001" y="1237810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3952027" y="2099692"/>
              </a:moveTo>
              <a:arcTo wR="1977890" hR="1977890" stAng="211836" swAng="540442"/>
            </a:path>
          </a:pathLst>
        </a:custGeom>
        <a:noFill/>
        <a:ln w="9525" cap="flat" cmpd="sng" algn="ctr">
          <a:solidFill>
            <a:srgbClr val="4BACC6">
              <a:hueOff val="-2838251"/>
              <a:satOff val="11375"/>
              <a:lumOff val="2465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endParaRPr kumimoji="1" lang="ja-JP" altLang="en-US" sz="2000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BFC6410D-43F4-4370-84FD-8F1475E2D349}">
      <dgm:prSet phldrT="[テキスト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xfrm>
          <a:off x="5365489" y="3745140"/>
          <a:ext cx="876002" cy="569401"/>
        </a:xfrm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kumimoji="1" lang="en-US" altLang="ja-JP" sz="2000" b="1" dirty="0" smtClean="0">
              <a:solidFill>
                <a:sysClr val="windowText" lastClr="000000"/>
              </a:solidFill>
              <a:latin typeface="Times New Roman"/>
              <a:ea typeface="ＭＳ Ｐゴシック"/>
              <a:cs typeface="Times New Roman"/>
            </a:rPr>
            <a:t>Waiting period</a:t>
          </a:r>
          <a:endParaRPr kumimoji="1" lang="ja-JP" altLang="en-US" sz="2000" b="1" dirty="0">
            <a:solidFill>
              <a:sysClr val="windowText" lastClr="000000"/>
            </a:solidFill>
            <a:latin typeface="Times New Roman"/>
            <a:ea typeface="ＭＳ Ｐゴシック"/>
            <a:cs typeface="Times New Roman"/>
          </a:endParaRPr>
        </a:p>
      </dgm:t>
    </dgm:pt>
    <dgm:pt modelId="{5C576A69-BCBB-4118-B696-885D17602E43}" type="parTrans" cxnId="{FBD6DA54-23E5-41FD-8AF0-916198A2A72A}">
      <dgm:prSet/>
      <dgm:spPr/>
      <dgm:t>
        <a:bodyPr/>
        <a:lstStyle/>
        <a:p>
          <a:endParaRPr kumimoji="1" lang="ja-JP" altLang="en-US" sz="2000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CCB2ABCB-0079-4034-AADD-34E3EE29D4EB}" type="sibTrans" cxnId="{FBD6DA54-23E5-41FD-8AF0-916198A2A72A}">
      <dgm:prSet/>
      <dgm:spPr>
        <a:xfrm>
          <a:off x="3733094" y="374269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1559482" y="3911019"/>
              </a:moveTo>
              <a:arcTo wR="1977890" hR="1977890" stAng="6132767" swAng="918344"/>
            </a:path>
          </a:pathLst>
        </a:custGeom>
        <a:noFill/>
        <a:ln w="9525" cap="flat" cmpd="sng" algn="ctr">
          <a:solidFill>
            <a:srgbClr val="4BACC6">
              <a:hueOff val="-4257376"/>
              <a:satOff val="17062"/>
              <a:lumOff val="3698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endParaRPr kumimoji="1" lang="ja-JP" altLang="en-US" sz="2000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1D9FA4D8-5218-4993-86FC-399F061176A2}">
      <dgm:prSet phldrT="[テキスト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1549070" y="3817151"/>
          <a:ext cx="876002" cy="569401"/>
        </a:xfr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kumimoji="1" lang="en-US" altLang="ja-JP" sz="2000" b="1" dirty="0" smtClean="0">
              <a:solidFill>
                <a:sysClr val="windowText" lastClr="000000"/>
              </a:solidFill>
              <a:latin typeface="Times New Roman"/>
              <a:ea typeface="ＭＳ Ｐゴシック"/>
              <a:cs typeface="Times New Roman"/>
            </a:rPr>
            <a:t>Post transplant management</a:t>
          </a:r>
          <a:endParaRPr kumimoji="1" lang="ja-JP" altLang="en-US" sz="2000" b="1" dirty="0">
            <a:solidFill>
              <a:sysClr val="windowText" lastClr="000000"/>
            </a:solidFill>
            <a:latin typeface="Times New Roman"/>
            <a:ea typeface="ＭＳ Ｐゴシック"/>
            <a:cs typeface="Times New Roman"/>
          </a:endParaRPr>
        </a:p>
      </dgm:t>
    </dgm:pt>
    <dgm:pt modelId="{22BD3514-6CD1-4950-A8F0-305DE1215D67}" type="parTrans" cxnId="{5A89E78A-CEEC-43DE-8399-0FB8852C2B9D}">
      <dgm:prSet/>
      <dgm:spPr/>
      <dgm:t>
        <a:bodyPr/>
        <a:lstStyle/>
        <a:p>
          <a:endParaRPr kumimoji="1" lang="ja-JP" altLang="en-US" sz="2000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21E3DA23-B329-4D55-962D-B6C57CC60CA7}" type="sibTrans" cxnId="{5A89E78A-CEEC-43DE-8399-0FB8852C2B9D}">
      <dgm:prSet/>
      <dgm:spPr>
        <a:xfrm>
          <a:off x="1598800" y="2607685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211817" y="1087364"/>
              </a:moveTo>
              <a:arcTo wR="1977890" hR="1977890" stAng="12405547" swAng="707254"/>
            </a:path>
          </a:pathLst>
        </a:custGeom>
        <a:noFill/>
        <a:ln w="9525" cap="flat" cmpd="sng" algn="ctr">
          <a:solidFill>
            <a:srgbClr val="4BACC6">
              <a:hueOff val="-7095626"/>
              <a:satOff val="28436"/>
              <a:lumOff val="6163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endParaRPr kumimoji="1" lang="ja-JP" altLang="en-US" sz="2000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C489B217-CEB8-4A2F-AC11-D30EC2619F17}">
      <dgm:prSet phldrT="[テキスト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xfrm>
          <a:off x="3421274" y="3673140"/>
          <a:ext cx="1225492" cy="918888"/>
        </a:xfrm>
        <a:ln/>
      </dgm:spPr>
      <dgm:t>
        <a:bodyPr/>
        <a:lstStyle/>
        <a:p>
          <a:r>
            <a:rPr kumimoji="1" lang="en-US" altLang="ja-JP" sz="2000" b="1" dirty="0" smtClean="0">
              <a:solidFill>
                <a:sysClr val="windowText" lastClr="000000"/>
              </a:solidFill>
              <a:latin typeface="Times New Roman"/>
              <a:ea typeface="ＭＳ Ｐゴシック"/>
              <a:cs typeface="Times New Roman"/>
            </a:rPr>
            <a:t>Transplantation</a:t>
          </a:r>
          <a:endParaRPr kumimoji="1" lang="ja-JP" altLang="en-US" sz="2000" b="1" dirty="0">
            <a:solidFill>
              <a:sysClr val="windowText" lastClr="000000"/>
            </a:solidFill>
            <a:latin typeface="Times New Roman"/>
            <a:ea typeface="ＭＳ Ｐゴシック"/>
            <a:cs typeface="Times New Roman"/>
          </a:endParaRPr>
        </a:p>
      </dgm:t>
    </dgm:pt>
    <dgm:pt modelId="{E7906E7B-1B77-4A28-B9BD-9F43833906FF}" type="parTrans" cxnId="{B7D14D5B-BF2F-48E5-8B4C-9E01B226E2F8}">
      <dgm:prSet/>
      <dgm:spPr/>
      <dgm:t>
        <a:bodyPr/>
        <a:lstStyle/>
        <a:p>
          <a:endParaRPr kumimoji="1" lang="ja-JP" altLang="en-US" sz="2000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DD8D2277-5A1A-4532-9663-C7EE1404B30D}" type="sibTrans" cxnId="{B7D14D5B-BF2F-48E5-8B4C-9E01B226E2F8}">
      <dgm:prSet/>
      <dgm:spPr>
        <a:xfrm>
          <a:off x="331028" y="430802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2888636" y="3733623"/>
              </a:moveTo>
              <a:arcTo wR="1977890" hR="1977890" stAng="3754981" swAng="1256075"/>
            </a:path>
          </a:pathLst>
        </a:custGeom>
        <a:noFill/>
        <a:ln w="9525" cap="flat" cmpd="sng" algn="ctr">
          <a:solidFill>
            <a:srgbClr val="4BACC6">
              <a:hueOff val="-5676501"/>
              <a:satOff val="22749"/>
              <a:lumOff val="493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endParaRPr kumimoji="1" lang="ja-JP" altLang="en-US" sz="2000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914D48A5-239B-4201-B94A-6EA727847F40}">
      <dgm:prSet phldrT="[テキスト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1549071" y="2681353"/>
          <a:ext cx="876002" cy="569401"/>
        </a:xfr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BACC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kumimoji="1" lang="en-US" altLang="ja-JP" sz="2000" b="1" dirty="0" smtClean="0">
              <a:solidFill>
                <a:sysClr val="windowText" lastClr="000000"/>
              </a:solidFill>
              <a:latin typeface="Times New Roman"/>
              <a:ea typeface="ＭＳ Ｐゴシック"/>
              <a:cs typeface="Times New Roman"/>
            </a:rPr>
            <a:t>Follow up at out patient clinic</a:t>
          </a:r>
          <a:endParaRPr kumimoji="1" lang="ja-JP" altLang="en-US" sz="2000" b="1" dirty="0">
            <a:solidFill>
              <a:sysClr val="windowText" lastClr="000000"/>
            </a:solidFill>
            <a:latin typeface="Times New Roman"/>
            <a:ea typeface="ＭＳ Ｐゴシック"/>
            <a:cs typeface="Times New Roman"/>
          </a:endParaRPr>
        </a:p>
      </dgm:t>
    </dgm:pt>
    <dgm:pt modelId="{6AB20CBC-27C4-45DB-8AB4-73E4CA4A1E20}" type="parTrans" cxnId="{95E290E2-5427-4EA6-8974-F278DF7AC329}">
      <dgm:prSet/>
      <dgm:spPr/>
      <dgm:t>
        <a:bodyPr/>
        <a:lstStyle/>
        <a:p>
          <a:endParaRPr kumimoji="1" lang="ja-JP" altLang="en-US" sz="2000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F8F0D467-00A1-48B3-8401-E7982ED2BBC4}" type="sibTrans" cxnId="{95E290E2-5427-4EA6-8974-F278DF7AC329}">
      <dgm:prSet/>
      <dgm:spPr>
        <a:xfrm>
          <a:off x="1598437" y="-351513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271427" y="2977908"/>
              </a:moveTo>
              <a:arcTo wR="1977890" hR="1977890" stAng="8977736" swAng="336020"/>
            </a:path>
          </a:pathLst>
        </a:custGeom>
        <a:noFill/>
        <a:ln w="9525" cap="flat" cmpd="sng" algn="ctr">
          <a:solidFill>
            <a:srgbClr val="4BACC6">
              <a:hueOff val="-8514751"/>
              <a:satOff val="34124"/>
              <a:lumOff val="7395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endParaRPr kumimoji="1" lang="ja-JP" altLang="en-US" sz="2000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7A387D4E-D61D-4C04-ACA5-D83590E703D9}">
      <dgm:prSet phldrT="[テキスト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xfrm>
          <a:off x="1397409" y="797605"/>
          <a:ext cx="876002" cy="1598651"/>
        </a:xfr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BACC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kumimoji="1" lang="en-US" altLang="ja-JP" sz="2000" b="1" dirty="0" smtClean="0">
              <a:solidFill>
                <a:sysClr val="windowText" lastClr="000000"/>
              </a:solidFill>
              <a:latin typeface="Times New Roman"/>
              <a:ea typeface="ＭＳ Ｐゴシック"/>
              <a:cs typeface="Times New Roman"/>
            </a:rPr>
            <a:t>Life long  </a:t>
          </a:r>
          <a:endParaRPr kumimoji="1" lang="ja-JP" altLang="en-US" sz="2000" b="1" dirty="0">
            <a:solidFill>
              <a:sysClr val="windowText" lastClr="000000"/>
            </a:solidFill>
            <a:latin typeface="Times New Roman"/>
            <a:ea typeface="ＭＳ Ｐゴシック"/>
            <a:cs typeface="Times New Roman"/>
          </a:endParaRPr>
        </a:p>
      </dgm:t>
    </dgm:pt>
    <dgm:pt modelId="{3D733096-C305-469C-84D3-DD248FABA480}" type="parTrans" cxnId="{14652B24-BE05-4A66-9177-995009785BED}">
      <dgm:prSet/>
      <dgm:spPr/>
      <dgm:t>
        <a:bodyPr/>
        <a:lstStyle/>
        <a:p>
          <a:endParaRPr kumimoji="1" lang="ja-JP" altLang="en-US" sz="2000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A596AA31-1C02-407D-887A-4A1B7003352A}" type="sibTrans" cxnId="{14652B24-BE05-4A66-9177-995009785BED}">
      <dgm:prSet/>
      <dgm:spPr>
        <a:xfrm>
          <a:off x="-10755" y="776697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2530925" y="78889"/>
              </a:moveTo>
              <a:arcTo wR="1977890" hR="1977890" stAng="17174210" swAng="1471343"/>
            </a:path>
          </a:pathLst>
        </a:custGeom>
        <a:noFill/>
        <a:ln w="9525" cap="flat" cmpd="sng" algn="ctr">
          <a:solidFill>
            <a:srgbClr val="4BACC6">
              <a:hueOff val="-9933876"/>
              <a:satOff val="39811"/>
              <a:lumOff val="8628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endParaRPr kumimoji="1" lang="ja-JP" altLang="en-US" sz="2000" b="1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B1524D8F-D220-4027-A524-417BF67B60FD}" type="pres">
      <dgm:prSet presAssocID="{D1EFB203-28B3-49D1-9C22-2A432F75C9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25DA0631-F8B0-4C14-8CBF-535409B81BAA}" type="pres">
      <dgm:prSet presAssocID="{7A387D4E-D61D-4C04-ACA5-D83590E703D9}" presName="boxAndChildren" presStyleCnt="0"/>
      <dgm:spPr/>
    </dgm:pt>
    <dgm:pt modelId="{6E4D9687-AA87-44C4-8926-92D87ABB7843}" type="pres">
      <dgm:prSet presAssocID="{7A387D4E-D61D-4C04-ACA5-D83590E703D9}" presName="parentTextBox" presStyleLbl="node1" presStyleIdx="0" presStyleCnt="8" custLinFactNeighborY="38321"/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B28364D1-D357-443F-9E6A-F00F6C2A718A}" type="pres">
      <dgm:prSet presAssocID="{F8F0D467-00A1-48B3-8401-E7982ED2BBC4}" presName="sp" presStyleCnt="0"/>
      <dgm:spPr/>
    </dgm:pt>
    <dgm:pt modelId="{17762F1F-28AC-4D9E-8376-FCE2AD873334}" type="pres">
      <dgm:prSet presAssocID="{914D48A5-239B-4201-B94A-6EA727847F40}" presName="arrowAndChildren" presStyleCnt="0"/>
      <dgm:spPr/>
    </dgm:pt>
    <dgm:pt modelId="{0DB69ABB-0470-41D7-80D5-6818328CCAEF}" type="pres">
      <dgm:prSet presAssocID="{914D48A5-239B-4201-B94A-6EA727847F40}" presName="parentTextArrow" presStyleLbl="node1" presStyleIdx="1" presStyleCnt="8"/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0B15D447-4FD4-4C0D-80A6-E93E62B2D48C}" type="pres">
      <dgm:prSet presAssocID="{21E3DA23-B329-4D55-962D-B6C57CC60CA7}" presName="sp" presStyleCnt="0"/>
      <dgm:spPr/>
    </dgm:pt>
    <dgm:pt modelId="{F81D3F58-5890-4245-8D83-3C199816283A}" type="pres">
      <dgm:prSet presAssocID="{1D9FA4D8-5218-4993-86FC-399F061176A2}" presName="arrowAndChildren" presStyleCnt="0"/>
      <dgm:spPr/>
    </dgm:pt>
    <dgm:pt modelId="{BD96D62E-52CE-4B93-A88C-D1DC9A21C09A}" type="pres">
      <dgm:prSet presAssocID="{1D9FA4D8-5218-4993-86FC-399F061176A2}" presName="parentTextArrow" presStyleLbl="node1" presStyleIdx="2" presStyleCnt="8"/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7E70B4DE-5D65-4567-95B5-D9D694FAB101}" type="pres">
      <dgm:prSet presAssocID="{DD8D2277-5A1A-4532-9663-C7EE1404B30D}" presName="sp" presStyleCnt="0"/>
      <dgm:spPr/>
    </dgm:pt>
    <dgm:pt modelId="{288F2B21-BF69-4BE8-A3CB-8C4693822831}" type="pres">
      <dgm:prSet presAssocID="{C489B217-CEB8-4A2F-AC11-D30EC2619F17}" presName="arrowAndChildren" presStyleCnt="0"/>
      <dgm:spPr/>
    </dgm:pt>
    <dgm:pt modelId="{8DFCAAF6-A7DE-4DB5-B144-32FE9EB0EBF9}" type="pres">
      <dgm:prSet presAssocID="{C489B217-CEB8-4A2F-AC11-D30EC2619F17}" presName="parentTextArrow" presStyleLbl="node1" presStyleIdx="3" presStyleCnt="8"/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0EE134A4-6F41-4457-BEA3-4821ADA9D87B}" type="pres">
      <dgm:prSet presAssocID="{CCB2ABCB-0079-4034-AADD-34E3EE29D4EB}" presName="sp" presStyleCnt="0"/>
      <dgm:spPr/>
    </dgm:pt>
    <dgm:pt modelId="{91D22A1A-B7F6-4FB1-AA93-84C62589AAA6}" type="pres">
      <dgm:prSet presAssocID="{BFC6410D-43F4-4370-84FD-8F1475E2D349}" presName="arrowAndChildren" presStyleCnt="0"/>
      <dgm:spPr/>
    </dgm:pt>
    <dgm:pt modelId="{B6BB1EA5-236B-423B-8F16-B9C631225F5E}" type="pres">
      <dgm:prSet presAssocID="{BFC6410D-43F4-4370-84FD-8F1475E2D349}" presName="parentTextArrow" presStyleLbl="node1" presStyleIdx="4" presStyleCnt="8"/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D6B81A27-6087-4244-9A31-A2DCB23ABD5D}" type="pres">
      <dgm:prSet presAssocID="{18F7D872-E97B-49D6-A4B2-79EB2274326C}" presName="sp" presStyleCnt="0"/>
      <dgm:spPr/>
    </dgm:pt>
    <dgm:pt modelId="{CC6CA622-AC3A-4CFC-B14E-5E6CAF90E6CF}" type="pres">
      <dgm:prSet presAssocID="{8692631E-F103-4B60-A38B-6FE2F73BAEAA}" presName="arrowAndChildren" presStyleCnt="0"/>
      <dgm:spPr/>
    </dgm:pt>
    <dgm:pt modelId="{EE63A0E5-C56A-4D40-AEF5-4DC4F3A1EFAE}" type="pres">
      <dgm:prSet presAssocID="{8692631E-F103-4B60-A38B-6FE2F73BAEAA}" presName="parentTextArrow" presStyleLbl="node1" presStyleIdx="5" presStyleCnt="8"/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F8F6D440-BA89-4847-8697-8BBBB56E4DA7}" type="pres">
      <dgm:prSet presAssocID="{3040B8A3-04FB-4CC9-B1EC-7BEEE8B9C364}" presName="sp" presStyleCnt="0"/>
      <dgm:spPr/>
    </dgm:pt>
    <dgm:pt modelId="{F782A97B-1EF2-44F4-98FD-6C5EF12DFFB5}" type="pres">
      <dgm:prSet presAssocID="{8D4F8C84-1E1F-4B7E-8C97-72BBA629AAD3}" presName="arrowAndChildren" presStyleCnt="0"/>
      <dgm:spPr/>
    </dgm:pt>
    <dgm:pt modelId="{BA4321FD-6577-43BF-BCEF-9C3F12282566}" type="pres">
      <dgm:prSet presAssocID="{8D4F8C84-1E1F-4B7E-8C97-72BBA629AAD3}" presName="parentTextArrow" presStyleLbl="node1" presStyleIdx="6" presStyleCnt="8"/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  <dgm:pt modelId="{E6E2B509-BD94-448A-B882-4ADB6289209C}" type="pres">
      <dgm:prSet presAssocID="{2F1CA92A-5E78-4BCD-81CA-C2E17D2B932D}" presName="sp" presStyleCnt="0"/>
      <dgm:spPr/>
    </dgm:pt>
    <dgm:pt modelId="{0E212E17-1396-480C-9EFD-58731CC9940C}" type="pres">
      <dgm:prSet presAssocID="{155C358A-9E37-4BAE-97C5-391DDB49B9E7}" presName="arrowAndChildren" presStyleCnt="0"/>
      <dgm:spPr/>
    </dgm:pt>
    <dgm:pt modelId="{B0D7A569-4444-4459-B01E-357FDB66B55F}" type="pres">
      <dgm:prSet presAssocID="{155C358A-9E37-4BAE-97C5-391DDB49B9E7}" presName="parentTextArrow" presStyleLbl="node1" presStyleIdx="7" presStyleCnt="8" custLinFactNeighborX="-59" custLinFactNeighborY="-8382"/>
      <dgm:spPr>
        <a:prstGeom prst="roundRect">
          <a:avLst/>
        </a:prstGeom>
      </dgm:spPr>
      <dgm:t>
        <a:bodyPr/>
        <a:lstStyle/>
        <a:p>
          <a:endParaRPr kumimoji="1" lang="ja-JP" altLang="en-US"/>
        </a:p>
      </dgm:t>
    </dgm:pt>
  </dgm:ptLst>
  <dgm:cxnLst>
    <dgm:cxn modelId="{EF3D99FD-79F2-47BF-96CA-48B67C000687}" srcId="{D1EFB203-28B3-49D1-9C22-2A432F75C911}" destId="{155C358A-9E37-4BAE-97C5-391DDB49B9E7}" srcOrd="0" destOrd="0" parTransId="{7A89CCE8-E1E6-4977-9E07-5E4440153ACC}" sibTransId="{2F1CA92A-5E78-4BCD-81CA-C2E17D2B932D}"/>
    <dgm:cxn modelId="{AC158F4D-8D70-4A26-BB58-662299FD53D6}" type="presOf" srcId="{7A387D4E-D61D-4C04-ACA5-D83590E703D9}" destId="{6E4D9687-AA87-44C4-8926-92D87ABB7843}" srcOrd="0" destOrd="0" presId="urn:microsoft.com/office/officeart/2005/8/layout/process4"/>
    <dgm:cxn modelId="{14652B24-BE05-4A66-9177-995009785BED}" srcId="{D1EFB203-28B3-49D1-9C22-2A432F75C911}" destId="{7A387D4E-D61D-4C04-ACA5-D83590E703D9}" srcOrd="7" destOrd="0" parTransId="{3D733096-C305-469C-84D3-DD248FABA480}" sibTransId="{A596AA31-1C02-407D-887A-4A1B7003352A}"/>
    <dgm:cxn modelId="{5A89E78A-CEEC-43DE-8399-0FB8852C2B9D}" srcId="{D1EFB203-28B3-49D1-9C22-2A432F75C911}" destId="{1D9FA4D8-5218-4993-86FC-399F061176A2}" srcOrd="5" destOrd="0" parTransId="{22BD3514-6CD1-4950-A8F0-305DE1215D67}" sibTransId="{21E3DA23-B329-4D55-962D-B6C57CC60CA7}"/>
    <dgm:cxn modelId="{B7D14D5B-BF2F-48E5-8B4C-9E01B226E2F8}" srcId="{D1EFB203-28B3-49D1-9C22-2A432F75C911}" destId="{C489B217-CEB8-4A2F-AC11-D30EC2619F17}" srcOrd="4" destOrd="0" parTransId="{E7906E7B-1B77-4A28-B9BD-9F43833906FF}" sibTransId="{DD8D2277-5A1A-4532-9663-C7EE1404B30D}"/>
    <dgm:cxn modelId="{FBD6DA54-23E5-41FD-8AF0-916198A2A72A}" srcId="{D1EFB203-28B3-49D1-9C22-2A432F75C911}" destId="{BFC6410D-43F4-4370-84FD-8F1475E2D349}" srcOrd="3" destOrd="0" parTransId="{5C576A69-BCBB-4118-B696-885D17602E43}" sibTransId="{CCB2ABCB-0079-4034-AADD-34E3EE29D4EB}"/>
    <dgm:cxn modelId="{D871EE49-DE7E-4E02-8843-332E0AB78382}" srcId="{D1EFB203-28B3-49D1-9C22-2A432F75C911}" destId="{8692631E-F103-4B60-A38B-6FE2F73BAEAA}" srcOrd="2" destOrd="0" parTransId="{0190A1FB-266E-4B97-BF2B-9F329D97F26A}" sibTransId="{18F7D872-E97B-49D6-A4B2-79EB2274326C}"/>
    <dgm:cxn modelId="{ED34CD29-ADCF-4A1B-9915-722721F42D2C}" type="presOf" srcId="{8692631E-F103-4B60-A38B-6FE2F73BAEAA}" destId="{EE63A0E5-C56A-4D40-AEF5-4DC4F3A1EFAE}" srcOrd="0" destOrd="0" presId="urn:microsoft.com/office/officeart/2005/8/layout/process4"/>
    <dgm:cxn modelId="{0497DE24-6212-4143-9CBA-FBF9683FC454}" type="presOf" srcId="{D1EFB203-28B3-49D1-9C22-2A432F75C911}" destId="{B1524D8F-D220-4027-A524-417BF67B60FD}" srcOrd="0" destOrd="0" presId="urn:microsoft.com/office/officeart/2005/8/layout/process4"/>
    <dgm:cxn modelId="{95E290E2-5427-4EA6-8974-F278DF7AC329}" srcId="{D1EFB203-28B3-49D1-9C22-2A432F75C911}" destId="{914D48A5-239B-4201-B94A-6EA727847F40}" srcOrd="6" destOrd="0" parTransId="{6AB20CBC-27C4-45DB-8AB4-73E4CA4A1E20}" sibTransId="{F8F0D467-00A1-48B3-8401-E7982ED2BBC4}"/>
    <dgm:cxn modelId="{28E4D564-E791-4137-B13B-0A97AFDE6CA9}" type="presOf" srcId="{1D9FA4D8-5218-4993-86FC-399F061176A2}" destId="{BD96D62E-52CE-4B93-A88C-D1DC9A21C09A}" srcOrd="0" destOrd="0" presId="urn:microsoft.com/office/officeart/2005/8/layout/process4"/>
    <dgm:cxn modelId="{78D40341-1C1D-4ADC-B58D-965CB563CA66}" type="presOf" srcId="{155C358A-9E37-4BAE-97C5-391DDB49B9E7}" destId="{B0D7A569-4444-4459-B01E-357FDB66B55F}" srcOrd="0" destOrd="0" presId="urn:microsoft.com/office/officeart/2005/8/layout/process4"/>
    <dgm:cxn modelId="{EC281E4D-715C-4488-BE90-1BAC8979C582}" srcId="{D1EFB203-28B3-49D1-9C22-2A432F75C911}" destId="{8D4F8C84-1E1F-4B7E-8C97-72BBA629AAD3}" srcOrd="1" destOrd="0" parTransId="{E0485C66-F846-4887-975C-E250E82E569A}" sibTransId="{3040B8A3-04FB-4CC9-B1EC-7BEEE8B9C364}"/>
    <dgm:cxn modelId="{2C3C1BD2-48AF-46FF-822B-46A16634AC9F}" type="presOf" srcId="{C489B217-CEB8-4A2F-AC11-D30EC2619F17}" destId="{8DFCAAF6-A7DE-4DB5-B144-32FE9EB0EBF9}" srcOrd="0" destOrd="0" presId="urn:microsoft.com/office/officeart/2005/8/layout/process4"/>
    <dgm:cxn modelId="{30BD30B9-BED3-4B95-AA1E-4B2752CB6984}" type="presOf" srcId="{BFC6410D-43F4-4370-84FD-8F1475E2D349}" destId="{B6BB1EA5-236B-423B-8F16-B9C631225F5E}" srcOrd="0" destOrd="0" presId="urn:microsoft.com/office/officeart/2005/8/layout/process4"/>
    <dgm:cxn modelId="{2DA8806C-95A3-4E1A-A509-39EDE57A6029}" type="presOf" srcId="{914D48A5-239B-4201-B94A-6EA727847F40}" destId="{0DB69ABB-0470-41D7-80D5-6818328CCAEF}" srcOrd="0" destOrd="0" presId="urn:microsoft.com/office/officeart/2005/8/layout/process4"/>
    <dgm:cxn modelId="{7C0386A5-9BEA-4403-856E-7AB1E8EECCD0}" type="presOf" srcId="{8D4F8C84-1E1F-4B7E-8C97-72BBA629AAD3}" destId="{BA4321FD-6577-43BF-BCEF-9C3F12282566}" srcOrd="0" destOrd="0" presId="urn:microsoft.com/office/officeart/2005/8/layout/process4"/>
    <dgm:cxn modelId="{DC579984-42AA-41F0-86EF-7E2D56451B29}" type="presParOf" srcId="{B1524D8F-D220-4027-A524-417BF67B60FD}" destId="{25DA0631-F8B0-4C14-8CBF-535409B81BAA}" srcOrd="0" destOrd="0" presId="urn:microsoft.com/office/officeart/2005/8/layout/process4"/>
    <dgm:cxn modelId="{562B5068-218C-4D69-9D9D-BF2EAF11BC00}" type="presParOf" srcId="{25DA0631-F8B0-4C14-8CBF-535409B81BAA}" destId="{6E4D9687-AA87-44C4-8926-92D87ABB7843}" srcOrd="0" destOrd="0" presId="urn:microsoft.com/office/officeart/2005/8/layout/process4"/>
    <dgm:cxn modelId="{66122C27-15C0-46AE-97F9-F5BB8F5E139D}" type="presParOf" srcId="{B1524D8F-D220-4027-A524-417BF67B60FD}" destId="{B28364D1-D357-443F-9E6A-F00F6C2A718A}" srcOrd="1" destOrd="0" presId="urn:microsoft.com/office/officeart/2005/8/layout/process4"/>
    <dgm:cxn modelId="{2E98A1AF-2D43-4BF2-B9D3-C9C219DEC3E7}" type="presParOf" srcId="{B1524D8F-D220-4027-A524-417BF67B60FD}" destId="{17762F1F-28AC-4D9E-8376-FCE2AD873334}" srcOrd="2" destOrd="0" presId="urn:microsoft.com/office/officeart/2005/8/layout/process4"/>
    <dgm:cxn modelId="{48335C3D-33B4-4513-A135-03F22C073973}" type="presParOf" srcId="{17762F1F-28AC-4D9E-8376-FCE2AD873334}" destId="{0DB69ABB-0470-41D7-80D5-6818328CCAEF}" srcOrd="0" destOrd="0" presId="urn:microsoft.com/office/officeart/2005/8/layout/process4"/>
    <dgm:cxn modelId="{351FFF40-C9D0-432F-9B94-F9BA22B6C086}" type="presParOf" srcId="{B1524D8F-D220-4027-A524-417BF67B60FD}" destId="{0B15D447-4FD4-4C0D-80A6-E93E62B2D48C}" srcOrd="3" destOrd="0" presId="urn:microsoft.com/office/officeart/2005/8/layout/process4"/>
    <dgm:cxn modelId="{089F7202-6B74-4167-B91F-1995A75B4961}" type="presParOf" srcId="{B1524D8F-D220-4027-A524-417BF67B60FD}" destId="{F81D3F58-5890-4245-8D83-3C199816283A}" srcOrd="4" destOrd="0" presId="urn:microsoft.com/office/officeart/2005/8/layout/process4"/>
    <dgm:cxn modelId="{640A013E-EE8A-41F4-B6B5-B4B48309B062}" type="presParOf" srcId="{F81D3F58-5890-4245-8D83-3C199816283A}" destId="{BD96D62E-52CE-4B93-A88C-D1DC9A21C09A}" srcOrd="0" destOrd="0" presId="urn:microsoft.com/office/officeart/2005/8/layout/process4"/>
    <dgm:cxn modelId="{657126D4-1BB5-401F-9D22-0AECFF37DB3F}" type="presParOf" srcId="{B1524D8F-D220-4027-A524-417BF67B60FD}" destId="{7E70B4DE-5D65-4567-95B5-D9D694FAB101}" srcOrd="5" destOrd="0" presId="urn:microsoft.com/office/officeart/2005/8/layout/process4"/>
    <dgm:cxn modelId="{FBABEB0A-16F0-43CD-BE0A-291F78A1F9AC}" type="presParOf" srcId="{B1524D8F-D220-4027-A524-417BF67B60FD}" destId="{288F2B21-BF69-4BE8-A3CB-8C4693822831}" srcOrd="6" destOrd="0" presId="urn:microsoft.com/office/officeart/2005/8/layout/process4"/>
    <dgm:cxn modelId="{1BD360D8-D0A7-472B-B275-383DE9F49FEF}" type="presParOf" srcId="{288F2B21-BF69-4BE8-A3CB-8C4693822831}" destId="{8DFCAAF6-A7DE-4DB5-B144-32FE9EB0EBF9}" srcOrd="0" destOrd="0" presId="urn:microsoft.com/office/officeart/2005/8/layout/process4"/>
    <dgm:cxn modelId="{B6E4EA4B-5E98-4A4C-8EDC-04D2DA1BCD06}" type="presParOf" srcId="{B1524D8F-D220-4027-A524-417BF67B60FD}" destId="{0EE134A4-6F41-4457-BEA3-4821ADA9D87B}" srcOrd="7" destOrd="0" presId="urn:microsoft.com/office/officeart/2005/8/layout/process4"/>
    <dgm:cxn modelId="{E29DE15A-A22B-4F10-8866-D815DED0E9AD}" type="presParOf" srcId="{B1524D8F-D220-4027-A524-417BF67B60FD}" destId="{91D22A1A-B7F6-4FB1-AA93-84C62589AAA6}" srcOrd="8" destOrd="0" presId="urn:microsoft.com/office/officeart/2005/8/layout/process4"/>
    <dgm:cxn modelId="{422FAEC1-485A-48DD-BF88-3FF0ADF36347}" type="presParOf" srcId="{91D22A1A-B7F6-4FB1-AA93-84C62589AAA6}" destId="{B6BB1EA5-236B-423B-8F16-B9C631225F5E}" srcOrd="0" destOrd="0" presId="urn:microsoft.com/office/officeart/2005/8/layout/process4"/>
    <dgm:cxn modelId="{76AF2B23-FE15-4332-B9AC-A3B90523E3CE}" type="presParOf" srcId="{B1524D8F-D220-4027-A524-417BF67B60FD}" destId="{D6B81A27-6087-4244-9A31-A2DCB23ABD5D}" srcOrd="9" destOrd="0" presId="urn:microsoft.com/office/officeart/2005/8/layout/process4"/>
    <dgm:cxn modelId="{763CBAD7-BC7B-41C6-B7DB-B640579DC88C}" type="presParOf" srcId="{B1524D8F-D220-4027-A524-417BF67B60FD}" destId="{CC6CA622-AC3A-4CFC-B14E-5E6CAF90E6CF}" srcOrd="10" destOrd="0" presId="urn:microsoft.com/office/officeart/2005/8/layout/process4"/>
    <dgm:cxn modelId="{78C6F0CD-62EA-44FE-B0FD-57D0459B6993}" type="presParOf" srcId="{CC6CA622-AC3A-4CFC-B14E-5E6CAF90E6CF}" destId="{EE63A0E5-C56A-4D40-AEF5-4DC4F3A1EFAE}" srcOrd="0" destOrd="0" presId="urn:microsoft.com/office/officeart/2005/8/layout/process4"/>
    <dgm:cxn modelId="{524DAAC7-08D8-465E-9E8D-D1DFDEECDD71}" type="presParOf" srcId="{B1524D8F-D220-4027-A524-417BF67B60FD}" destId="{F8F6D440-BA89-4847-8697-8BBBB56E4DA7}" srcOrd="11" destOrd="0" presId="urn:microsoft.com/office/officeart/2005/8/layout/process4"/>
    <dgm:cxn modelId="{17AAB946-37C3-4966-8B8F-EB584C2007E6}" type="presParOf" srcId="{B1524D8F-D220-4027-A524-417BF67B60FD}" destId="{F782A97B-1EF2-44F4-98FD-6C5EF12DFFB5}" srcOrd="12" destOrd="0" presId="urn:microsoft.com/office/officeart/2005/8/layout/process4"/>
    <dgm:cxn modelId="{045F716B-1B0F-4997-A3FF-BB4DBD35F5AF}" type="presParOf" srcId="{F782A97B-1EF2-44F4-98FD-6C5EF12DFFB5}" destId="{BA4321FD-6577-43BF-BCEF-9C3F12282566}" srcOrd="0" destOrd="0" presId="urn:microsoft.com/office/officeart/2005/8/layout/process4"/>
    <dgm:cxn modelId="{FB91D084-1987-4AF5-81AE-5013B3FD4029}" type="presParOf" srcId="{B1524D8F-D220-4027-A524-417BF67B60FD}" destId="{E6E2B509-BD94-448A-B882-4ADB6289209C}" srcOrd="13" destOrd="0" presId="urn:microsoft.com/office/officeart/2005/8/layout/process4"/>
    <dgm:cxn modelId="{F7D3A90C-A1D3-4C36-A6D5-B63C23345F2C}" type="presParOf" srcId="{B1524D8F-D220-4027-A524-417BF67B60FD}" destId="{0E212E17-1396-480C-9EFD-58731CC9940C}" srcOrd="14" destOrd="0" presId="urn:microsoft.com/office/officeart/2005/8/layout/process4"/>
    <dgm:cxn modelId="{0F5D16A6-82E2-4FC3-B005-A2923E73F26F}" type="presParOf" srcId="{0E212E17-1396-480C-9EFD-58731CC9940C}" destId="{B0D7A569-4444-4459-B01E-357FDB66B55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993BD-0DE5-4027-8B40-02D287EFF39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821BC91D-0CCD-4C22-B0E1-76362566E155}">
      <dgm:prSet phldrT="[テキスト]" custT="1"/>
      <dgm:spPr/>
      <dgm:t>
        <a:bodyPr/>
        <a:lstStyle/>
        <a:p>
          <a:r>
            <a:rPr kumimoji="1" lang="en-US" altLang="ja-JP" sz="2000" b="1" dirty="0" smtClean="0">
              <a:solidFill>
                <a:schemeClr val="bg1"/>
              </a:solidFill>
              <a:latin typeface="Times New Roman"/>
              <a:ea typeface="+mn-ea"/>
              <a:cs typeface="Times New Roman"/>
            </a:rPr>
            <a:t>Initial meeting for transplantation</a:t>
          </a:r>
          <a:endParaRPr kumimoji="1" lang="ja-JP" altLang="en-US" sz="2000" dirty="0">
            <a:solidFill>
              <a:schemeClr val="bg1"/>
            </a:solidFill>
          </a:endParaRPr>
        </a:p>
      </dgm:t>
    </dgm:pt>
    <dgm:pt modelId="{B9A7BF30-E8F3-41AD-B6E5-FB5F1AB8C093}" type="parTrans" cxnId="{18D056EC-0039-4635-B17D-FCF6AC94A530}">
      <dgm:prSet/>
      <dgm:spPr/>
      <dgm:t>
        <a:bodyPr/>
        <a:lstStyle/>
        <a:p>
          <a:endParaRPr kumimoji="1" lang="ja-JP" altLang="en-US" sz="1400"/>
        </a:p>
      </dgm:t>
    </dgm:pt>
    <dgm:pt modelId="{11931FB4-1ED8-47BC-BA3B-7F9CDCCA0E72}" type="sibTrans" cxnId="{18D056EC-0039-4635-B17D-FCF6AC94A530}">
      <dgm:prSet/>
      <dgm:spPr/>
      <dgm:t>
        <a:bodyPr/>
        <a:lstStyle/>
        <a:p>
          <a:endParaRPr kumimoji="1" lang="ja-JP" altLang="en-US" sz="1400"/>
        </a:p>
      </dgm:t>
    </dgm:pt>
    <dgm:pt modelId="{0441BEC8-CA0D-4DE4-AFA4-BD90C0D94FC0}">
      <dgm:prSet phldrT="[テキスト]" custT="1"/>
      <dgm:spPr/>
      <dgm:t>
        <a:bodyPr/>
        <a:lstStyle/>
        <a:p>
          <a:r>
            <a:rPr kumimoji="0" lang="en-US" altLang="ja-JP" sz="2000" b="1" i="0" u="none" strike="noStrike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cs typeface="Times New Roman"/>
            </a:rPr>
            <a:t>Recipients and </a:t>
          </a:r>
          <a:r>
            <a:rPr kumimoji="0" lang="en-US" altLang="ja-JP" sz="2000" b="1" dirty="0" smtClean="0">
              <a:solidFill>
                <a:schemeClr val="bg1"/>
              </a:solidFill>
              <a:latin typeface="Times New Roman"/>
              <a:cs typeface="Times New Roman"/>
            </a:rPr>
            <a:t>living</a:t>
          </a:r>
          <a:r>
            <a:rPr kumimoji="0" lang="en-US" altLang="ja-JP" sz="2000" b="1" i="0" u="none" strike="noStrike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cs typeface="Times New Roman"/>
            </a:rPr>
            <a:t> donor</a:t>
          </a:r>
          <a:r>
            <a:rPr kumimoji="0" lang="en-US" altLang="ja-JP" sz="2000" b="1" dirty="0" smtClean="0">
              <a:solidFill>
                <a:schemeClr val="bg1"/>
              </a:solidFill>
              <a:latin typeface="Times New Roman"/>
              <a:cs typeface="Times New Roman"/>
            </a:rPr>
            <a:t> </a:t>
          </a:r>
          <a:r>
            <a:rPr kumimoji="1" lang="en-US" altLang="ja-JP" sz="2000" b="1" dirty="0" smtClean="0">
              <a:solidFill>
                <a:schemeClr val="bg1"/>
              </a:solidFill>
              <a:latin typeface="Times New Roman"/>
              <a:ea typeface="ＭＳ Ｐゴシック"/>
              <a:cs typeface="Times New Roman"/>
            </a:rPr>
            <a:t> evaluation</a:t>
          </a:r>
          <a:endParaRPr kumimoji="1" lang="ja-JP" altLang="en-US" sz="2000" dirty="0">
            <a:solidFill>
              <a:schemeClr val="bg1"/>
            </a:solidFill>
          </a:endParaRPr>
        </a:p>
      </dgm:t>
    </dgm:pt>
    <dgm:pt modelId="{A806624C-AFC3-42FA-9723-BC22753A7002}" type="parTrans" cxnId="{7577BB27-1829-4D56-821E-AF211125CBCC}">
      <dgm:prSet/>
      <dgm:spPr/>
      <dgm:t>
        <a:bodyPr/>
        <a:lstStyle/>
        <a:p>
          <a:endParaRPr kumimoji="1" lang="ja-JP" altLang="en-US" sz="1400"/>
        </a:p>
      </dgm:t>
    </dgm:pt>
    <dgm:pt modelId="{044CC12F-75EB-41B3-AD5A-029B6D142C30}" type="sibTrans" cxnId="{7577BB27-1829-4D56-821E-AF211125CBCC}">
      <dgm:prSet/>
      <dgm:spPr/>
      <dgm:t>
        <a:bodyPr/>
        <a:lstStyle/>
        <a:p>
          <a:endParaRPr kumimoji="1" lang="ja-JP" altLang="en-US" sz="1400"/>
        </a:p>
      </dgm:t>
    </dgm:pt>
    <dgm:pt modelId="{B774F685-BEA3-4F66-B3FE-18572214B729}">
      <dgm:prSet phldrT="[テキスト]" custT="1"/>
      <dgm:spPr/>
      <dgm:t>
        <a:bodyPr/>
        <a:lstStyle/>
        <a:p>
          <a:r>
            <a:rPr lang="en-US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Surgery</a:t>
          </a:r>
          <a:endParaRPr kumimoji="1" lang="ja-JP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AFAC5-E287-4E68-9C6C-0EEBFC421B32}" type="parTrans" cxnId="{ED4BD76E-10D9-4B55-B1CD-C8FD94018728}">
      <dgm:prSet/>
      <dgm:spPr/>
      <dgm:t>
        <a:bodyPr/>
        <a:lstStyle/>
        <a:p>
          <a:endParaRPr kumimoji="1" lang="ja-JP" altLang="en-US" sz="1400"/>
        </a:p>
      </dgm:t>
    </dgm:pt>
    <dgm:pt modelId="{6C0C0182-6136-4035-A5B5-B989385656D6}" type="sibTrans" cxnId="{ED4BD76E-10D9-4B55-B1CD-C8FD94018728}">
      <dgm:prSet/>
      <dgm:spPr/>
      <dgm:t>
        <a:bodyPr/>
        <a:lstStyle/>
        <a:p>
          <a:endParaRPr kumimoji="1" lang="ja-JP" altLang="en-US" sz="1400"/>
        </a:p>
      </dgm:t>
    </dgm:pt>
    <dgm:pt modelId="{EF459618-F9F0-490E-8D08-2FE328BBD4C3}">
      <dgm:prSet phldrT="[テキスト]" custT="1"/>
      <dgm:spPr/>
      <dgm:t>
        <a:bodyPr/>
        <a:lstStyle/>
        <a:p>
          <a:r>
            <a:rPr kumimoji="1" lang="en-US" altLang="ja-JP" sz="2400" b="1" dirty="0" smtClean="0">
              <a:solidFill>
                <a:schemeClr val="bg1"/>
              </a:solidFill>
              <a:latin typeface="Times New Roman"/>
              <a:ea typeface="ＭＳ Ｐゴシック"/>
              <a:cs typeface="Times New Roman"/>
            </a:rPr>
            <a:t>Post-transplant management</a:t>
          </a:r>
          <a:endParaRPr kumimoji="1" lang="ja-JP" altLang="en-US" sz="2400" dirty="0">
            <a:solidFill>
              <a:schemeClr val="bg1"/>
            </a:solidFill>
          </a:endParaRPr>
        </a:p>
      </dgm:t>
    </dgm:pt>
    <dgm:pt modelId="{148B7779-DC3F-429F-8EDD-35D7440A22C2}" type="parTrans" cxnId="{ACE09685-B4D9-4BEB-8721-605B604FEB0B}">
      <dgm:prSet/>
      <dgm:spPr/>
      <dgm:t>
        <a:bodyPr/>
        <a:lstStyle/>
        <a:p>
          <a:endParaRPr kumimoji="1" lang="ja-JP" altLang="en-US"/>
        </a:p>
      </dgm:t>
    </dgm:pt>
    <dgm:pt modelId="{24F8A34E-51F0-48CC-B175-47DFF2092E33}" type="sibTrans" cxnId="{ACE09685-B4D9-4BEB-8721-605B604FEB0B}">
      <dgm:prSet/>
      <dgm:spPr/>
      <dgm:t>
        <a:bodyPr/>
        <a:lstStyle/>
        <a:p>
          <a:endParaRPr kumimoji="1" lang="ja-JP" altLang="en-US"/>
        </a:p>
      </dgm:t>
    </dgm:pt>
    <dgm:pt modelId="{25E6D18A-6E93-4F49-99AF-5A6C0C71D9A0}">
      <dgm:prSet phldrT="[テキスト]" custT="1"/>
      <dgm:spPr/>
      <dgm:t>
        <a:bodyPr/>
        <a:lstStyle/>
        <a:p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Transplant team conference</a:t>
          </a:r>
          <a:endParaRPr kumimoji="1" lang="ja-JP" alt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92901C-B217-4F1E-821D-11FDC03ED2B1}" type="parTrans" cxnId="{8EB61F1A-BC21-4C52-A343-761F7331114C}">
      <dgm:prSet/>
      <dgm:spPr/>
      <dgm:t>
        <a:bodyPr/>
        <a:lstStyle/>
        <a:p>
          <a:endParaRPr kumimoji="1" lang="ja-JP" altLang="en-US"/>
        </a:p>
      </dgm:t>
    </dgm:pt>
    <dgm:pt modelId="{907374A7-8EBD-4002-A675-D46E3F45A743}" type="sibTrans" cxnId="{8EB61F1A-BC21-4C52-A343-761F7331114C}">
      <dgm:prSet/>
      <dgm:spPr/>
      <dgm:t>
        <a:bodyPr/>
        <a:lstStyle/>
        <a:p>
          <a:endParaRPr kumimoji="1" lang="ja-JP" altLang="en-US"/>
        </a:p>
      </dgm:t>
    </dgm:pt>
    <dgm:pt modelId="{B45C8A3C-EB46-42B9-A11B-131287AF1625}">
      <dgm:prSet phldrT="[テキスト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endParaRPr kumimoji="1" lang="en-US" altLang="ja-JP" sz="2000" b="1" dirty="0" smtClean="0">
            <a:solidFill>
              <a:schemeClr val="bg1"/>
            </a:solidFill>
            <a:latin typeface="Times New Roman"/>
            <a:ea typeface="+mn-ea"/>
            <a:cs typeface="Times New Roman"/>
          </a:endParaRPr>
        </a:p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kumimoji="1" lang="en-US" altLang="ja-JP" sz="1800" b="1" dirty="0" smtClean="0">
              <a:solidFill>
                <a:schemeClr val="bg1"/>
              </a:solidFill>
              <a:latin typeface="Times New Roman"/>
              <a:ea typeface="+mn-ea"/>
              <a:cs typeface="Times New Roman"/>
            </a:rPr>
            <a:t>Follow-up out-patient</a:t>
          </a:r>
          <a:endParaRPr kumimoji="1" lang="ja-JP" altLang="en-US" sz="1800" dirty="0" smtClean="0">
            <a:solidFill>
              <a:schemeClr val="bg1"/>
            </a:solidFill>
          </a:endParaRPr>
        </a:p>
        <a:p>
          <a:endParaRPr kumimoji="1" lang="ja-JP" altLang="en-US" sz="1000" dirty="0">
            <a:solidFill>
              <a:schemeClr val="bg1"/>
            </a:solidFill>
          </a:endParaRPr>
        </a:p>
      </dgm:t>
    </dgm:pt>
    <dgm:pt modelId="{4152995B-61CE-4A48-98DA-9BE26D626F7F}" type="parTrans" cxnId="{2F5C9ED6-71D6-4223-B6F5-42C06F6D8F67}">
      <dgm:prSet/>
      <dgm:spPr/>
      <dgm:t>
        <a:bodyPr/>
        <a:lstStyle/>
        <a:p>
          <a:endParaRPr kumimoji="1" lang="ja-JP" altLang="en-US"/>
        </a:p>
      </dgm:t>
    </dgm:pt>
    <dgm:pt modelId="{69B51231-E2F7-48E2-9F05-812EB3B3CE65}" type="sibTrans" cxnId="{2F5C9ED6-71D6-4223-B6F5-42C06F6D8F67}">
      <dgm:prSet/>
      <dgm:spPr/>
      <dgm:t>
        <a:bodyPr/>
        <a:lstStyle/>
        <a:p>
          <a:endParaRPr kumimoji="1" lang="ja-JP" altLang="en-US"/>
        </a:p>
      </dgm:t>
    </dgm:pt>
    <dgm:pt modelId="{A982C69E-F5BF-488C-861A-5321670CADFF}" type="pres">
      <dgm:prSet presAssocID="{B08993BD-0DE5-4027-8B40-02D287EFF3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A50D92B3-046B-44BE-93ED-8E79E6439A22}" type="pres">
      <dgm:prSet presAssocID="{821BC91D-0CCD-4C22-B0E1-76362566E155}" presName="parTxOnly" presStyleLbl="node1" presStyleIdx="0" presStyleCnt="6" custScaleX="165545" custScaleY="71687" custLinFactNeighborX="-2960" custLinFactNeighborY="-217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E1D2CF8-D694-4BC7-8216-02A57AD3DF45}" type="pres">
      <dgm:prSet presAssocID="{11931FB4-1ED8-47BC-BA3B-7F9CDCCA0E72}" presName="parTxOnlySpace" presStyleCnt="0"/>
      <dgm:spPr/>
    </dgm:pt>
    <dgm:pt modelId="{4888A0DC-7634-4519-B407-0691A846E4D7}" type="pres">
      <dgm:prSet presAssocID="{0441BEC8-CA0D-4DE4-AFA4-BD90C0D94FC0}" presName="parTxOnly" presStyleLbl="node1" presStyleIdx="1" presStyleCnt="6" custScaleX="153803" custScaleY="128585" custLinFactNeighborX="-58434" custLinFactNeighborY="-150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AF75C91-E427-42DC-B962-99EDE5BCD0B2}" type="pres">
      <dgm:prSet presAssocID="{044CC12F-75EB-41B3-AD5A-029B6D142C30}" presName="parTxOnlySpace" presStyleCnt="0"/>
      <dgm:spPr/>
    </dgm:pt>
    <dgm:pt modelId="{FD403D61-7224-4499-BB33-D203209C6E4F}" type="pres">
      <dgm:prSet presAssocID="{B774F685-BEA3-4F66-B3FE-18572214B729}" presName="parTxOnly" presStyleLbl="node1" presStyleIdx="2" presStyleCnt="6" custScaleX="76935" custScaleY="56903" custLinFactNeighborX="-13996" custLinFactNeighborY="-8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9E0480F-E739-4EEB-A871-39139E6A13F1}" type="pres">
      <dgm:prSet presAssocID="{6C0C0182-6136-4035-A5B5-B989385656D6}" presName="parTxOnlySpace" presStyleCnt="0"/>
      <dgm:spPr/>
    </dgm:pt>
    <dgm:pt modelId="{E66E8679-3091-4709-99FF-C4F1B5432245}" type="pres">
      <dgm:prSet presAssocID="{EF459618-F9F0-490E-8D08-2FE328BBD4C3}" presName="parTxOnly" presStyleLbl="node1" presStyleIdx="3" presStyleCnt="6" custScaleX="144796" custScaleY="928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9A2FCF8-7E66-492A-AC64-FBA13CEE91C3}" type="pres">
      <dgm:prSet presAssocID="{24F8A34E-51F0-48CC-B175-47DFF2092E33}" presName="parTxOnlySpace" presStyleCnt="0"/>
      <dgm:spPr/>
    </dgm:pt>
    <dgm:pt modelId="{7995D865-316E-46C6-89A9-F875AFAF413B}" type="pres">
      <dgm:prSet presAssocID="{25E6D18A-6E93-4F49-99AF-5A6C0C71D9A0}" presName="parTxOnly" presStyleLbl="node1" presStyleIdx="4" presStyleCnt="6" custScaleX="97128" custScaleY="928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2D877BE-A66A-488F-8617-97F5F2133B4A}" type="pres">
      <dgm:prSet presAssocID="{907374A7-8EBD-4002-A675-D46E3F45A743}" presName="parTxOnlySpace" presStyleCnt="0"/>
      <dgm:spPr/>
    </dgm:pt>
    <dgm:pt modelId="{6EBB7B81-7C09-4A8C-9539-899DE95938AD}" type="pres">
      <dgm:prSet presAssocID="{B45C8A3C-EB46-42B9-A11B-131287AF1625}" presName="parTxOnly" presStyleLbl="node1" presStyleIdx="5" presStyleCnt="6" custScaleY="92134" custLinFactNeighborX="66029" custLinFactNeighborY="-19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E4101E9-3029-4385-96AF-DF29515B12C7}" type="presOf" srcId="{B774F685-BEA3-4F66-B3FE-18572214B729}" destId="{FD403D61-7224-4499-BB33-D203209C6E4F}" srcOrd="0" destOrd="0" presId="urn:microsoft.com/office/officeart/2005/8/layout/chevron1"/>
    <dgm:cxn modelId="{18D056EC-0039-4635-B17D-FCF6AC94A530}" srcId="{B08993BD-0DE5-4027-8B40-02D287EFF396}" destId="{821BC91D-0CCD-4C22-B0E1-76362566E155}" srcOrd="0" destOrd="0" parTransId="{B9A7BF30-E8F3-41AD-B6E5-FB5F1AB8C093}" sibTransId="{11931FB4-1ED8-47BC-BA3B-7F9CDCCA0E72}"/>
    <dgm:cxn modelId="{7577BB27-1829-4D56-821E-AF211125CBCC}" srcId="{B08993BD-0DE5-4027-8B40-02D287EFF396}" destId="{0441BEC8-CA0D-4DE4-AFA4-BD90C0D94FC0}" srcOrd="1" destOrd="0" parTransId="{A806624C-AFC3-42FA-9723-BC22753A7002}" sibTransId="{044CC12F-75EB-41B3-AD5A-029B6D142C30}"/>
    <dgm:cxn modelId="{8EB61F1A-BC21-4C52-A343-761F7331114C}" srcId="{B08993BD-0DE5-4027-8B40-02D287EFF396}" destId="{25E6D18A-6E93-4F49-99AF-5A6C0C71D9A0}" srcOrd="4" destOrd="0" parTransId="{6592901C-B217-4F1E-821D-11FDC03ED2B1}" sibTransId="{907374A7-8EBD-4002-A675-D46E3F45A743}"/>
    <dgm:cxn modelId="{DACABE4D-AF23-4E94-A42C-92FD61E25DDF}" type="presOf" srcId="{821BC91D-0CCD-4C22-B0E1-76362566E155}" destId="{A50D92B3-046B-44BE-93ED-8E79E6439A22}" srcOrd="0" destOrd="0" presId="urn:microsoft.com/office/officeart/2005/8/layout/chevron1"/>
    <dgm:cxn modelId="{ACE09685-B4D9-4BEB-8721-605B604FEB0B}" srcId="{B08993BD-0DE5-4027-8B40-02D287EFF396}" destId="{EF459618-F9F0-490E-8D08-2FE328BBD4C3}" srcOrd="3" destOrd="0" parTransId="{148B7779-DC3F-429F-8EDD-35D7440A22C2}" sibTransId="{24F8A34E-51F0-48CC-B175-47DFF2092E33}"/>
    <dgm:cxn modelId="{56C0DD51-0076-40E5-8FE8-8B1C010527CE}" type="presOf" srcId="{0441BEC8-CA0D-4DE4-AFA4-BD90C0D94FC0}" destId="{4888A0DC-7634-4519-B407-0691A846E4D7}" srcOrd="0" destOrd="0" presId="urn:microsoft.com/office/officeart/2005/8/layout/chevron1"/>
    <dgm:cxn modelId="{DC6181F5-239E-4E4C-A108-8FD3BD3FE189}" type="presOf" srcId="{B08993BD-0DE5-4027-8B40-02D287EFF396}" destId="{A982C69E-F5BF-488C-861A-5321670CADFF}" srcOrd="0" destOrd="0" presId="urn:microsoft.com/office/officeart/2005/8/layout/chevron1"/>
    <dgm:cxn modelId="{EE1F8A15-6A2F-434B-A524-F3EBE9106A3F}" type="presOf" srcId="{EF459618-F9F0-490E-8D08-2FE328BBD4C3}" destId="{E66E8679-3091-4709-99FF-C4F1B5432245}" srcOrd="0" destOrd="0" presId="urn:microsoft.com/office/officeart/2005/8/layout/chevron1"/>
    <dgm:cxn modelId="{0ED82E71-01FD-4E29-B926-1BBDE4BECD67}" type="presOf" srcId="{B45C8A3C-EB46-42B9-A11B-131287AF1625}" destId="{6EBB7B81-7C09-4A8C-9539-899DE95938AD}" srcOrd="0" destOrd="0" presId="urn:microsoft.com/office/officeart/2005/8/layout/chevron1"/>
    <dgm:cxn modelId="{ED4BD76E-10D9-4B55-B1CD-C8FD94018728}" srcId="{B08993BD-0DE5-4027-8B40-02D287EFF396}" destId="{B774F685-BEA3-4F66-B3FE-18572214B729}" srcOrd="2" destOrd="0" parTransId="{F13AFAC5-E287-4E68-9C6C-0EEBFC421B32}" sibTransId="{6C0C0182-6136-4035-A5B5-B989385656D6}"/>
    <dgm:cxn modelId="{CBA291B3-2066-4AA1-B815-A905988D6359}" type="presOf" srcId="{25E6D18A-6E93-4F49-99AF-5A6C0C71D9A0}" destId="{7995D865-316E-46C6-89A9-F875AFAF413B}" srcOrd="0" destOrd="0" presId="urn:microsoft.com/office/officeart/2005/8/layout/chevron1"/>
    <dgm:cxn modelId="{2F5C9ED6-71D6-4223-B6F5-42C06F6D8F67}" srcId="{B08993BD-0DE5-4027-8B40-02D287EFF396}" destId="{B45C8A3C-EB46-42B9-A11B-131287AF1625}" srcOrd="5" destOrd="0" parTransId="{4152995B-61CE-4A48-98DA-9BE26D626F7F}" sibTransId="{69B51231-E2F7-48E2-9F05-812EB3B3CE65}"/>
    <dgm:cxn modelId="{9F42C3D6-C7D2-49FB-BA05-16DF9A76300D}" type="presParOf" srcId="{A982C69E-F5BF-488C-861A-5321670CADFF}" destId="{A50D92B3-046B-44BE-93ED-8E79E6439A22}" srcOrd="0" destOrd="0" presId="urn:microsoft.com/office/officeart/2005/8/layout/chevron1"/>
    <dgm:cxn modelId="{63E49D2E-C8C3-4C0A-8387-8D30E9318F42}" type="presParOf" srcId="{A982C69E-F5BF-488C-861A-5321670CADFF}" destId="{CE1D2CF8-D694-4BC7-8216-02A57AD3DF45}" srcOrd="1" destOrd="0" presId="urn:microsoft.com/office/officeart/2005/8/layout/chevron1"/>
    <dgm:cxn modelId="{65A5C65E-1AA0-4389-8B9A-6E983073F018}" type="presParOf" srcId="{A982C69E-F5BF-488C-861A-5321670CADFF}" destId="{4888A0DC-7634-4519-B407-0691A846E4D7}" srcOrd="2" destOrd="0" presId="urn:microsoft.com/office/officeart/2005/8/layout/chevron1"/>
    <dgm:cxn modelId="{EF7566DC-F1DF-4436-B247-AB01BA6B0FE2}" type="presParOf" srcId="{A982C69E-F5BF-488C-861A-5321670CADFF}" destId="{0AF75C91-E427-42DC-B962-99EDE5BCD0B2}" srcOrd="3" destOrd="0" presId="urn:microsoft.com/office/officeart/2005/8/layout/chevron1"/>
    <dgm:cxn modelId="{A4577BFA-6FF2-4A65-80D9-16AC70572D72}" type="presParOf" srcId="{A982C69E-F5BF-488C-861A-5321670CADFF}" destId="{FD403D61-7224-4499-BB33-D203209C6E4F}" srcOrd="4" destOrd="0" presId="urn:microsoft.com/office/officeart/2005/8/layout/chevron1"/>
    <dgm:cxn modelId="{7B29C797-F630-471B-8AF9-3BF4D7D29DBE}" type="presParOf" srcId="{A982C69E-F5BF-488C-861A-5321670CADFF}" destId="{69E0480F-E739-4EEB-A871-39139E6A13F1}" srcOrd="5" destOrd="0" presId="urn:microsoft.com/office/officeart/2005/8/layout/chevron1"/>
    <dgm:cxn modelId="{B34E868C-5756-4F25-8436-4AA9167813B3}" type="presParOf" srcId="{A982C69E-F5BF-488C-861A-5321670CADFF}" destId="{E66E8679-3091-4709-99FF-C4F1B5432245}" srcOrd="6" destOrd="0" presId="urn:microsoft.com/office/officeart/2005/8/layout/chevron1"/>
    <dgm:cxn modelId="{8FBE3BBD-8033-4675-A7F9-D0DD82F8621D}" type="presParOf" srcId="{A982C69E-F5BF-488C-861A-5321670CADFF}" destId="{F9A2FCF8-7E66-492A-AC64-FBA13CEE91C3}" srcOrd="7" destOrd="0" presId="urn:microsoft.com/office/officeart/2005/8/layout/chevron1"/>
    <dgm:cxn modelId="{61F14CD6-3882-409A-8413-4B176FB3DCD9}" type="presParOf" srcId="{A982C69E-F5BF-488C-861A-5321670CADFF}" destId="{7995D865-316E-46C6-89A9-F875AFAF413B}" srcOrd="8" destOrd="0" presId="urn:microsoft.com/office/officeart/2005/8/layout/chevron1"/>
    <dgm:cxn modelId="{871AA474-5B9D-43A1-84C2-98016A4FD792}" type="presParOf" srcId="{A982C69E-F5BF-488C-861A-5321670CADFF}" destId="{52D877BE-A66A-488F-8617-97F5F2133B4A}" srcOrd="9" destOrd="0" presId="urn:microsoft.com/office/officeart/2005/8/layout/chevron1"/>
    <dgm:cxn modelId="{51B43F85-EED8-4AC5-91F3-59DCFF06DD3D}" type="presParOf" srcId="{A982C69E-F5BF-488C-861A-5321670CADFF}" destId="{6EBB7B81-7C09-4A8C-9539-899DE95938AD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D9687-AA87-44C4-8926-92D87ABB7843}">
      <dsp:nvSpPr>
        <dsp:cNvPr id="0" name=""/>
        <dsp:cNvSpPr/>
      </dsp:nvSpPr>
      <dsp:spPr>
        <a:xfrm>
          <a:off x="0" y="4364249"/>
          <a:ext cx="4314574" cy="409039"/>
        </a:xfrm>
        <a:prstGeom prst="roundRect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BACC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>
              <a:solidFill>
                <a:sysClr val="windowText" lastClr="000000"/>
              </a:solidFill>
              <a:latin typeface="Times New Roman"/>
              <a:ea typeface="ＭＳ Ｐゴシック"/>
              <a:cs typeface="Times New Roman"/>
            </a:rPr>
            <a:t>Life long  </a:t>
          </a:r>
          <a:endParaRPr kumimoji="1" lang="ja-JP" altLang="en-US" sz="2000" b="1" kern="1200" dirty="0">
            <a:solidFill>
              <a:sysClr val="windowText" lastClr="000000"/>
            </a:solidFill>
            <a:latin typeface="Times New Roman"/>
            <a:ea typeface="ＭＳ Ｐゴシック"/>
            <a:cs typeface="Times New Roman"/>
          </a:endParaRPr>
        </a:p>
      </dsp:txBody>
      <dsp:txXfrm>
        <a:off x="19968" y="4384217"/>
        <a:ext cx="4274638" cy="369103"/>
      </dsp:txXfrm>
    </dsp:sp>
    <dsp:sp modelId="{0DB69ABB-0470-41D7-80D5-6818328CCAEF}">
      <dsp:nvSpPr>
        <dsp:cNvPr id="0" name=""/>
        <dsp:cNvSpPr/>
      </dsp:nvSpPr>
      <dsp:spPr>
        <a:xfrm rot="10800000">
          <a:off x="0" y="3739541"/>
          <a:ext cx="4314574" cy="629102"/>
        </a:xfrm>
        <a:prstGeom prst="roundRect">
          <a:avLst/>
        </a:prstGeom>
        <a:gradFill rotWithShape="1">
          <a:gsLst>
            <a:gs pos="0">
              <a:srgbClr val="4BACC6">
                <a:tint val="50000"/>
                <a:satMod val="300000"/>
              </a:srgbClr>
            </a:gs>
            <a:gs pos="35000">
              <a:srgbClr val="4BACC6">
                <a:tint val="37000"/>
                <a:satMod val="300000"/>
              </a:srgbClr>
            </a:gs>
            <a:gs pos="100000">
              <a:srgbClr val="4BACC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4BACC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>
              <a:solidFill>
                <a:sysClr val="windowText" lastClr="000000"/>
              </a:solidFill>
              <a:latin typeface="Times New Roman"/>
              <a:ea typeface="ＭＳ Ｐゴシック"/>
              <a:cs typeface="Times New Roman"/>
            </a:rPr>
            <a:t>Follow up at out patient clinic</a:t>
          </a:r>
          <a:endParaRPr kumimoji="1" lang="ja-JP" altLang="en-US" sz="2000" b="1" kern="1200" dirty="0">
            <a:solidFill>
              <a:sysClr val="windowText" lastClr="000000"/>
            </a:solidFill>
            <a:latin typeface="Times New Roman"/>
            <a:ea typeface="ＭＳ Ｐゴシック"/>
            <a:cs typeface="Times New Roman"/>
          </a:endParaRPr>
        </a:p>
      </dsp:txBody>
      <dsp:txXfrm rot="10800000">
        <a:off x="30710" y="3770251"/>
        <a:ext cx="4253154" cy="567682"/>
      </dsp:txXfrm>
    </dsp:sp>
    <dsp:sp modelId="{BD96D62E-52CE-4B93-A88C-D1DC9A21C09A}">
      <dsp:nvSpPr>
        <dsp:cNvPr id="0" name=""/>
        <dsp:cNvSpPr/>
      </dsp:nvSpPr>
      <dsp:spPr>
        <a:xfrm rot="10800000">
          <a:off x="0" y="3116574"/>
          <a:ext cx="4314574" cy="629102"/>
        </a:xfrm>
        <a:prstGeom prst="roundRect">
          <a:avLst/>
        </a:prstGeom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>
              <a:solidFill>
                <a:sysClr val="windowText" lastClr="000000"/>
              </a:solidFill>
              <a:latin typeface="Times New Roman"/>
              <a:ea typeface="ＭＳ Ｐゴシック"/>
              <a:cs typeface="Times New Roman"/>
            </a:rPr>
            <a:t>Post transplant management</a:t>
          </a:r>
          <a:endParaRPr kumimoji="1" lang="ja-JP" altLang="en-US" sz="2000" b="1" kern="1200" dirty="0">
            <a:solidFill>
              <a:sysClr val="windowText" lastClr="000000"/>
            </a:solidFill>
            <a:latin typeface="Times New Roman"/>
            <a:ea typeface="ＭＳ Ｐゴシック"/>
            <a:cs typeface="Times New Roman"/>
          </a:endParaRPr>
        </a:p>
      </dsp:txBody>
      <dsp:txXfrm rot="10800000">
        <a:off x="30710" y="3147284"/>
        <a:ext cx="4253154" cy="567682"/>
      </dsp:txXfrm>
    </dsp:sp>
    <dsp:sp modelId="{8DFCAAF6-A7DE-4DB5-B144-32FE9EB0EBF9}">
      <dsp:nvSpPr>
        <dsp:cNvPr id="0" name=""/>
        <dsp:cNvSpPr/>
      </dsp:nvSpPr>
      <dsp:spPr>
        <a:xfrm rot="10800000">
          <a:off x="0" y="2493608"/>
          <a:ext cx="4314574" cy="629102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>
              <a:solidFill>
                <a:sysClr val="windowText" lastClr="000000"/>
              </a:solidFill>
              <a:latin typeface="Times New Roman"/>
              <a:ea typeface="ＭＳ Ｐゴシック"/>
              <a:cs typeface="Times New Roman"/>
            </a:rPr>
            <a:t>Transplantation</a:t>
          </a:r>
          <a:endParaRPr kumimoji="1" lang="ja-JP" altLang="en-US" sz="2000" b="1" kern="1200" dirty="0">
            <a:solidFill>
              <a:sysClr val="windowText" lastClr="000000"/>
            </a:solidFill>
            <a:latin typeface="Times New Roman"/>
            <a:ea typeface="ＭＳ Ｐゴシック"/>
            <a:cs typeface="Times New Roman"/>
          </a:endParaRPr>
        </a:p>
      </dsp:txBody>
      <dsp:txXfrm rot="10800000">
        <a:off x="30710" y="2524318"/>
        <a:ext cx="4253154" cy="567682"/>
      </dsp:txXfrm>
    </dsp:sp>
    <dsp:sp modelId="{B6BB1EA5-236B-423B-8F16-B9C631225F5E}">
      <dsp:nvSpPr>
        <dsp:cNvPr id="0" name=""/>
        <dsp:cNvSpPr/>
      </dsp:nvSpPr>
      <dsp:spPr>
        <a:xfrm rot="10800000">
          <a:off x="0" y="1870641"/>
          <a:ext cx="4314574" cy="629102"/>
        </a:xfrm>
        <a:prstGeom prst="roundRect">
          <a:avLst/>
        </a:prstGeom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>
              <a:solidFill>
                <a:sysClr val="windowText" lastClr="000000"/>
              </a:solidFill>
              <a:latin typeface="Times New Roman"/>
              <a:ea typeface="ＭＳ Ｐゴシック"/>
              <a:cs typeface="Times New Roman"/>
            </a:rPr>
            <a:t>Waiting period</a:t>
          </a:r>
          <a:endParaRPr kumimoji="1" lang="ja-JP" altLang="en-US" sz="2000" b="1" kern="1200" dirty="0">
            <a:solidFill>
              <a:sysClr val="windowText" lastClr="000000"/>
            </a:solidFill>
            <a:latin typeface="Times New Roman"/>
            <a:ea typeface="ＭＳ Ｐゴシック"/>
            <a:cs typeface="Times New Roman"/>
          </a:endParaRPr>
        </a:p>
      </dsp:txBody>
      <dsp:txXfrm rot="10800000">
        <a:off x="30710" y="1901351"/>
        <a:ext cx="4253154" cy="567682"/>
      </dsp:txXfrm>
    </dsp:sp>
    <dsp:sp modelId="{EE63A0E5-C56A-4D40-AEF5-4DC4F3A1EFAE}">
      <dsp:nvSpPr>
        <dsp:cNvPr id="0" name=""/>
        <dsp:cNvSpPr/>
      </dsp:nvSpPr>
      <dsp:spPr>
        <a:xfrm rot="10800000">
          <a:off x="0" y="1247674"/>
          <a:ext cx="4314574" cy="629102"/>
        </a:xfrm>
        <a:prstGeom prst="roundRect">
          <a:avLst/>
        </a:prstGeom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>
              <a:solidFill>
                <a:sysClr val="windowText" lastClr="000000"/>
              </a:solidFill>
              <a:latin typeface="Times New Roman"/>
              <a:ea typeface="ＭＳ Ｐゴシック"/>
              <a:cs typeface="Times New Roman"/>
            </a:rPr>
            <a:t>Recipient evaluation</a:t>
          </a:r>
          <a:endParaRPr kumimoji="1" lang="ja-JP" altLang="en-US" sz="2000" b="1" kern="1200" dirty="0">
            <a:solidFill>
              <a:sysClr val="windowText" lastClr="000000"/>
            </a:solidFill>
            <a:latin typeface="Times New Roman"/>
            <a:ea typeface="ＭＳ Ｐゴシック"/>
            <a:cs typeface="Times New Roman"/>
          </a:endParaRPr>
        </a:p>
      </dsp:txBody>
      <dsp:txXfrm rot="10800000">
        <a:off x="30710" y="1278384"/>
        <a:ext cx="4253154" cy="567682"/>
      </dsp:txXfrm>
    </dsp:sp>
    <dsp:sp modelId="{BA4321FD-6577-43BF-BCEF-9C3F12282566}">
      <dsp:nvSpPr>
        <dsp:cNvPr id="0" name=""/>
        <dsp:cNvSpPr/>
      </dsp:nvSpPr>
      <dsp:spPr>
        <a:xfrm rot="10800000">
          <a:off x="0" y="624708"/>
          <a:ext cx="4314574" cy="629102"/>
        </a:xfrm>
        <a:prstGeom prst="roundRect">
          <a:avLst/>
        </a:prstGeom>
        <a:gradFill rotWithShape="1">
          <a:gsLst>
            <a:gs pos="0">
              <a:srgbClr val="9BBB59">
                <a:tint val="50000"/>
                <a:satMod val="300000"/>
              </a:srgbClr>
            </a:gs>
            <a:gs pos="35000">
              <a:srgbClr val="9BBB59">
                <a:tint val="37000"/>
                <a:satMod val="300000"/>
              </a:srgbClr>
            </a:gs>
            <a:gs pos="100000">
              <a:srgbClr val="9BBB59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>
              <a:solidFill>
                <a:sysClr val="windowText" lastClr="000000"/>
              </a:solidFill>
              <a:latin typeface="Times New Roman"/>
              <a:ea typeface="ＭＳ Ｐゴシック"/>
              <a:cs typeface="Times New Roman"/>
            </a:rPr>
            <a:t>Donor evaluation</a:t>
          </a:r>
          <a:endParaRPr kumimoji="1" lang="ja-JP" altLang="en-US" sz="2000" b="1" kern="1200" dirty="0">
            <a:solidFill>
              <a:sysClr val="windowText" lastClr="000000"/>
            </a:solidFill>
            <a:latin typeface="Times New Roman"/>
            <a:ea typeface="ＭＳ Ｐゴシック"/>
            <a:cs typeface="Times New Roman"/>
          </a:endParaRPr>
        </a:p>
      </dsp:txBody>
      <dsp:txXfrm rot="10800000">
        <a:off x="30710" y="655418"/>
        <a:ext cx="4253154" cy="567682"/>
      </dsp:txXfrm>
    </dsp:sp>
    <dsp:sp modelId="{B0D7A569-4444-4459-B01E-357FDB66B55F}">
      <dsp:nvSpPr>
        <dsp:cNvPr id="0" name=""/>
        <dsp:cNvSpPr/>
      </dsp:nvSpPr>
      <dsp:spPr>
        <a:xfrm rot="10800000">
          <a:off x="0" y="0"/>
          <a:ext cx="4314574" cy="629102"/>
        </a:xfrm>
        <a:prstGeom prst="roundRect">
          <a:avLst/>
        </a:prstGeom>
        <a:gradFill rotWithShape="1">
          <a:gsLst>
            <a:gs pos="0">
              <a:srgbClr val="8064A2">
                <a:tint val="50000"/>
                <a:satMod val="300000"/>
              </a:srgbClr>
            </a:gs>
            <a:gs pos="35000">
              <a:srgbClr val="8064A2">
                <a:tint val="37000"/>
                <a:satMod val="300000"/>
              </a:srgbClr>
            </a:gs>
            <a:gs pos="100000">
              <a:srgbClr val="8064A2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>
              <a:solidFill>
                <a:sysClr val="windowText" lastClr="000000"/>
              </a:solidFill>
              <a:latin typeface="Times New Roman"/>
              <a:ea typeface="+mn-ea"/>
              <a:cs typeface="Times New Roman"/>
            </a:rPr>
            <a:t>Initial </a:t>
          </a:r>
          <a:r>
            <a:rPr kumimoji="1" lang="en-US" altLang="ja-JP" sz="2000" b="1" kern="1200" dirty="0" smtClean="0">
              <a:solidFill>
                <a:schemeClr val="tx1"/>
              </a:solidFill>
              <a:latin typeface="Times New Roman"/>
              <a:ea typeface="+mn-ea"/>
              <a:cs typeface="Times New Roman"/>
            </a:rPr>
            <a:t>clinics f</a:t>
          </a:r>
          <a:r>
            <a:rPr kumimoji="1" lang="en-US" altLang="ja-JP" sz="2000" b="1" kern="1200" dirty="0" smtClean="0">
              <a:solidFill>
                <a:sysClr val="windowText" lastClr="000000"/>
              </a:solidFill>
              <a:latin typeface="Times New Roman"/>
              <a:ea typeface="+mn-ea"/>
              <a:cs typeface="Times New Roman"/>
            </a:rPr>
            <a:t>or transplantation</a:t>
          </a:r>
          <a:endParaRPr kumimoji="1" lang="ja-JP" altLang="en-US" sz="2000" b="1" kern="1200" dirty="0">
            <a:solidFill>
              <a:sysClr val="windowText" lastClr="000000"/>
            </a:solidFill>
            <a:latin typeface="Times New Roman"/>
            <a:ea typeface="ＭＳ Ｐゴシック"/>
            <a:cs typeface="Times New Roman"/>
          </a:endParaRPr>
        </a:p>
      </dsp:txBody>
      <dsp:txXfrm rot="10800000">
        <a:off x="30710" y="30710"/>
        <a:ext cx="4253154" cy="567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D92B3-046B-44BE-93ED-8E79E6439A22}">
      <dsp:nvSpPr>
        <dsp:cNvPr id="0" name=""/>
        <dsp:cNvSpPr/>
      </dsp:nvSpPr>
      <dsp:spPr>
        <a:xfrm>
          <a:off x="0" y="484507"/>
          <a:ext cx="3356061" cy="5813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000" b="1" kern="1200" dirty="0" smtClean="0">
              <a:solidFill>
                <a:schemeClr val="bg1"/>
              </a:solidFill>
              <a:latin typeface="Times New Roman"/>
              <a:ea typeface="+mn-ea"/>
              <a:cs typeface="Times New Roman"/>
            </a:rPr>
            <a:t>Initial meeting for transplantation</a:t>
          </a:r>
          <a:endParaRPr kumimoji="1" lang="ja-JP" altLang="en-US" sz="2000" kern="1200" dirty="0">
            <a:solidFill>
              <a:schemeClr val="bg1"/>
            </a:solidFill>
          </a:endParaRPr>
        </a:p>
      </dsp:txBody>
      <dsp:txXfrm>
        <a:off x="290659" y="484507"/>
        <a:ext cx="2774743" cy="581318"/>
      </dsp:txXfrm>
    </dsp:sp>
    <dsp:sp modelId="{4888A0DC-7634-4519-B407-0691A846E4D7}">
      <dsp:nvSpPr>
        <dsp:cNvPr id="0" name=""/>
        <dsp:cNvSpPr/>
      </dsp:nvSpPr>
      <dsp:spPr>
        <a:xfrm>
          <a:off x="3036861" y="308531"/>
          <a:ext cx="3118018" cy="10427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ja-JP" sz="20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cs typeface="Times New Roman"/>
            </a:rPr>
            <a:t>Recipients and </a:t>
          </a:r>
          <a:r>
            <a:rPr kumimoji="0" lang="en-US" altLang="ja-JP" sz="2000" b="1" kern="1200" dirty="0" smtClean="0">
              <a:solidFill>
                <a:schemeClr val="bg1"/>
              </a:solidFill>
              <a:latin typeface="Times New Roman"/>
              <a:cs typeface="Times New Roman"/>
            </a:rPr>
            <a:t>living</a:t>
          </a:r>
          <a:r>
            <a:rPr kumimoji="0" lang="en-US" altLang="ja-JP" sz="20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cs typeface="Times New Roman"/>
            </a:rPr>
            <a:t> donor</a:t>
          </a:r>
          <a:r>
            <a:rPr kumimoji="0" lang="en-US" altLang="ja-JP" sz="2000" b="1" kern="1200" dirty="0" smtClean="0">
              <a:solidFill>
                <a:schemeClr val="bg1"/>
              </a:solidFill>
              <a:latin typeface="Times New Roman"/>
              <a:cs typeface="Times New Roman"/>
            </a:rPr>
            <a:t> </a:t>
          </a:r>
          <a:r>
            <a:rPr kumimoji="1" lang="en-US" altLang="ja-JP" sz="2000" b="1" kern="1200" dirty="0" smtClean="0">
              <a:solidFill>
                <a:schemeClr val="bg1"/>
              </a:solidFill>
              <a:latin typeface="Times New Roman"/>
              <a:ea typeface="ＭＳ Ｐゴシック"/>
              <a:cs typeface="Times New Roman"/>
            </a:rPr>
            <a:t> evaluation</a:t>
          </a:r>
          <a:endParaRPr kumimoji="1" lang="ja-JP" altLang="en-US" sz="2000" kern="1200" dirty="0">
            <a:solidFill>
              <a:schemeClr val="bg1"/>
            </a:solidFill>
          </a:endParaRPr>
        </a:p>
      </dsp:txBody>
      <dsp:txXfrm>
        <a:off x="3558217" y="308531"/>
        <a:ext cx="2075307" cy="1042711"/>
      </dsp:txXfrm>
    </dsp:sp>
    <dsp:sp modelId="{FD403D61-7224-4499-BB33-D203209C6E4F}">
      <dsp:nvSpPr>
        <dsp:cNvPr id="0" name=""/>
        <dsp:cNvSpPr/>
      </dsp:nvSpPr>
      <dsp:spPr>
        <a:xfrm>
          <a:off x="6042240" y="714198"/>
          <a:ext cx="1559688" cy="4614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Surgery</a:t>
          </a:r>
          <a:endParaRPr kumimoji="1" lang="ja-JP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72957" y="714198"/>
        <a:ext cx="1098255" cy="461433"/>
      </dsp:txXfrm>
    </dsp:sp>
    <dsp:sp modelId="{E66E8679-3091-4709-99FF-C4F1B5432245}">
      <dsp:nvSpPr>
        <dsp:cNvPr id="0" name=""/>
        <dsp:cNvSpPr/>
      </dsp:nvSpPr>
      <dsp:spPr>
        <a:xfrm>
          <a:off x="7427574" y="575223"/>
          <a:ext cx="2935421" cy="7532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b="1" kern="1200" dirty="0" smtClean="0">
              <a:solidFill>
                <a:schemeClr val="bg1"/>
              </a:solidFill>
              <a:latin typeface="Times New Roman"/>
              <a:ea typeface="ＭＳ Ｐゴシック"/>
              <a:cs typeface="Times New Roman"/>
            </a:rPr>
            <a:t>Post-transplant management</a:t>
          </a:r>
          <a:endParaRPr kumimoji="1" lang="ja-JP" altLang="en-US" sz="2400" kern="1200" dirty="0">
            <a:solidFill>
              <a:schemeClr val="bg1"/>
            </a:solidFill>
          </a:endParaRPr>
        </a:p>
      </dsp:txBody>
      <dsp:txXfrm>
        <a:off x="7804198" y="575223"/>
        <a:ext cx="2182173" cy="753248"/>
      </dsp:txXfrm>
    </dsp:sp>
    <dsp:sp modelId="{7995D865-316E-46C6-89A9-F875AFAF413B}">
      <dsp:nvSpPr>
        <dsp:cNvPr id="0" name=""/>
        <dsp:cNvSpPr/>
      </dsp:nvSpPr>
      <dsp:spPr>
        <a:xfrm>
          <a:off x="10160267" y="575223"/>
          <a:ext cx="1969057" cy="7532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Transplant team conference</a:t>
          </a:r>
          <a:endParaRPr kumimoji="1" lang="ja-JP" alt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36891" y="575223"/>
        <a:ext cx="1215809" cy="753248"/>
      </dsp:txXfrm>
    </dsp:sp>
    <dsp:sp modelId="{6EBB7B81-7C09-4A8C-9539-899DE95938AD}">
      <dsp:nvSpPr>
        <dsp:cNvPr id="0" name=""/>
        <dsp:cNvSpPr/>
      </dsp:nvSpPr>
      <dsp:spPr>
        <a:xfrm>
          <a:off x="11928587" y="562610"/>
          <a:ext cx="2027280" cy="7471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R="0" lvl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endParaRPr kumimoji="1" lang="en-US" altLang="ja-JP" sz="2000" b="1" kern="1200" dirty="0" smtClean="0">
            <a:solidFill>
              <a:schemeClr val="bg1"/>
            </a:solidFill>
            <a:latin typeface="Times New Roman"/>
            <a:ea typeface="+mn-ea"/>
            <a:cs typeface="Times New Roman"/>
          </a:endParaRPr>
        </a:p>
        <a:p>
          <a:pPr marR="0" lvl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kumimoji="1" lang="en-US" altLang="ja-JP" sz="1800" b="1" kern="1200" dirty="0" smtClean="0">
              <a:solidFill>
                <a:schemeClr val="bg1"/>
              </a:solidFill>
              <a:latin typeface="Times New Roman"/>
              <a:ea typeface="+mn-ea"/>
              <a:cs typeface="Times New Roman"/>
            </a:rPr>
            <a:t>Follow-up out-patient</a:t>
          </a:r>
          <a:endParaRPr kumimoji="1" lang="ja-JP" altLang="en-US" sz="180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00" kern="1200" dirty="0">
            <a:solidFill>
              <a:schemeClr val="bg1"/>
            </a:solidFill>
          </a:endParaRPr>
        </a:p>
      </dsp:txBody>
      <dsp:txXfrm>
        <a:off x="12302150" y="562610"/>
        <a:ext cx="1280155" cy="747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7BCDB-0B76-4EA8-8C8C-634086A1BC0A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78038" y="746125"/>
            <a:ext cx="26511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201FE-A77F-4944-978D-CF3AE24304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91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201FE-A77F-4944-978D-CF3AE243048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835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68022" y="13196309"/>
            <a:ext cx="25704245" cy="9105648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536043" y="24071951"/>
            <a:ext cx="21168202" cy="108559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516-CCBE-2147-ABB3-13F619339219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0FBA-FB57-A24C-84D3-66B8D29611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051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516-CCBE-2147-ABB3-13F619339219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0FBA-FB57-A24C-84D3-66B8D29611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12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1924209" y="1701170"/>
            <a:ext cx="6804065" cy="36245592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512014" y="1701170"/>
            <a:ext cx="19908190" cy="3624559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516-CCBE-2147-ABB3-13F619339219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0FBA-FB57-A24C-84D3-66B8D29611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14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516-CCBE-2147-ABB3-13F619339219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0FBA-FB57-A24C-84D3-66B8D29611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8774" y="27297280"/>
            <a:ext cx="25704245" cy="843698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388774" y="18004803"/>
            <a:ext cx="25704245" cy="929247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516-CCBE-2147-ABB3-13F619339219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0FBA-FB57-A24C-84D3-66B8D29611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99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512014" y="9911983"/>
            <a:ext cx="13356127" cy="280347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5372147" y="9911983"/>
            <a:ext cx="13356127" cy="280347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516-CCBE-2147-ABB3-13F619339219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0FBA-FB57-A24C-84D3-66B8D29611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36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12014" y="9508817"/>
            <a:ext cx="13361379" cy="3962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512014" y="13471639"/>
            <a:ext cx="13361379" cy="244751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5361648" y="9508817"/>
            <a:ext cx="13366627" cy="3962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15361648" y="13471639"/>
            <a:ext cx="13366627" cy="244751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516-CCBE-2147-ABB3-13F619339219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0FBA-FB57-A24C-84D3-66B8D29611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40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516-CCBE-2147-ABB3-13F619339219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0FBA-FB57-A24C-84D3-66B8D29611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742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516-CCBE-2147-ABB3-13F619339219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0FBA-FB57-A24C-84D3-66B8D29611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07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12016" y="1691330"/>
            <a:ext cx="9948846" cy="71979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823113" y="1691333"/>
            <a:ext cx="16905161" cy="362554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512016" y="8889318"/>
            <a:ext cx="9948846" cy="29057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516-CCBE-2147-ABB3-13F619339219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0FBA-FB57-A24C-84D3-66B8D29611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23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27308" y="29735939"/>
            <a:ext cx="18144173" cy="35104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927308" y="3795659"/>
            <a:ext cx="18144173" cy="254879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プレースホルダーまでドラッグするかアイコンをクリックして図を追加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927308" y="33246435"/>
            <a:ext cx="18144173" cy="49854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C516-CCBE-2147-ABB3-13F619339219}" type="datetimeFigureOut">
              <a:rPr kumimoji="1" lang="ja-JP" altLang="en-US" smtClean="0"/>
              <a:t>2017/11/27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0FBA-FB57-A24C-84D3-66B8D29611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597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512015" y="1701166"/>
            <a:ext cx="27216259" cy="7079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12015" y="9911983"/>
            <a:ext cx="27216259" cy="28034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512015" y="39372589"/>
            <a:ext cx="7056067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ヒラギノ角ゴ Pro W3"/>
                <a:ea typeface="ヒラギノ角ゴ Pro W3"/>
                <a:cs typeface="ヒラギノ角ゴ Pro W3"/>
              </a:defRPr>
            </a:lvl1pPr>
          </a:lstStyle>
          <a:p>
            <a:fld id="{73C1C516-CCBE-2147-ABB3-13F619339219}" type="datetimeFigureOut">
              <a:rPr lang="ja-JP" altLang="en-US" smtClean="0"/>
              <a:pPr/>
              <a:t>2017/11/27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332099" y="39372589"/>
            <a:ext cx="9576091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ヒラギノ角ゴ Pro W3"/>
                <a:ea typeface="ヒラギノ角ゴ Pro W3"/>
                <a:cs typeface="ヒラギノ角ゴ Pro W3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21672207" y="39372589"/>
            <a:ext cx="7056067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ヒラギノ角ゴ Pro W3"/>
                <a:ea typeface="ヒラギノ角ゴ Pro W3"/>
                <a:cs typeface="ヒラギノ角ゴ Pro W3"/>
              </a:defRPr>
            </a:lvl1pPr>
          </a:lstStyle>
          <a:p>
            <a:fld id="{A0EC0FBA-FB57-A24C-84D3-66B8D296112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1230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b="0" i="0" kern="1200">
          <a:solidFill>
            <a:schemeClr val="tx1"/>
          </a:solidFill>
          <a:latin typeface="ヒラギノ角ゴ Pro W3"/>
          <a:ea typeface="ヒラギノ角ゴ Pro W3"/>
          <a:cs typeface="ヒラギノ角ゴ Pro W3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b="0" i="0" kern="1200">
          <a:solidFill>
            <a:schemeClr val="tx1"/>
          </a:solidFill>
          <a:latin typeface="ヒラギノ角ゴ Pro W3"/>
          <a:ea typeface="ヒラギノ角ゴ Pro W3"/>
          <a:cs typeface="ヒラギノ角ゴ Pro W3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b="0" i="0" kern="1200">
          <a:solidFill>
            <a:schemeClr val="tx1"/>
          </a:solidFill>
          <a:latin typeface="ヒラギノ角ゴ Pro W3"/>
          <a:ea typeface="ヒラギノ角ゴ Pro W3"/>
          <a:cs typeface="ヒラギノ角ゴ Pro W3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b="0" i="0" kern="1200">
          <a:solidFill>
            <a:schemeClr val="tx1"/>
          </a:solidFill>
          <a:latin typeface="ヒラギノ角ゴ Pro W3"/>
          <a:ea typeface="ヒラギノ角ゴ Pro W3"/>
          <a:cs typeface="ヒラギノ角ゴ Pro W3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b="0" i="0" kern="1200">
          <a:solidFill>
            <a:schemeClr val="tx1"/>
          </a:solidFill>
          <a:latin typeface="ヒラギノ角ゴ Pro W3"/>
          <a:ea typeface="ヒラギノ角ゴ Pro W3"/>
          <a:cs typeface="ヒラギノ角ゴ Pro W3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b="0" i="0" kern="1200">
          <a:solidFill>
            <a:schemeClr val="tx1"/>
          </a:solidFill>
          <a:latin typeface="ヒラギノ角ゴ Pro W3"/>
          <a:ea typeface="ヒラギノ角ゴ Pro W3"/>
          <a:cs typeface="ヒラギノ角ゴ Pro W3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jpeg"/><Relationship Id="rId18" Type="http://schemas.openxmlformats.org/officeDocument/2006/relationships/image" Target="../media/image10.jpeg"/><Relationship Id="rId26" Type="http://schemas.openxmlformats.org/officeDocument/2006/relationships/image" Target="../media/image18.jpeg"/><Relationship Id="rId39" Type="http://schemas.openxmlformats.org/officeDocument/2006/relationships/image" Target="../media/image26.jpeg"/><Relationship Id="rId21" Type="http://schemas.openxmlformats.org/officeDocument/2006/relationships/image" Target="../media/image13.jpeg"/><Relationship Id="rId34" Type="http://schemas.openxmlformats.org/officeDocument/2006/relationships/diagramQuickStyle" Target="../diagrams/quickStyle2.xml"/><Relationship Id="rId42" Type="http://schemas.openxmlformats.org/officeDocument/2006/relationships/chart" Target="../charts/chart2.xml"/><Relationship Id="rId47" Type="http://schemas.openxmlformats.org/officeDocument/2006/relationships/image" Target="../media/image3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jpeg"/><Relationship Id="rId29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jpeg"/><Relationship Id="rId24" Type="http://schemas.openxmlformats.org/officeDocument/2006/relationships/image" Target="../media/image16.jpg"/><Relationship Id="rId32" Type="http://schemas.openxmlformats.org/officeDocument/2006/relationships/diagramData" Target="../diagrams/data2.xml"/><Relationship Id="rId37" Type="http://schemas.openxmlformats.org/officeDocument/2006/relationships/image" Target="../media/image24.jpeg"/><Relationship Id="rId40" Type="http://schemas.openxmlformats.org/officeDocument/2006/relationships/image" Target="../media/image27.png"/><Relationship Id="rId45" Type="http://schemas.openxmlformats.org/officeDocument/2006/relationships/image" Target="../media/image31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7.jpeg"/><Relationship Id="rId23" Type="http://schemas.openxmlformats.org/officeDocument/2006/relationships/image" Target="../media/image15.png"/><Relationship Id="rId28" Type="http://schemas.openxmlformats.org/officeDocument/2006/relationships/image" Target="../media/image20.jpeg"/><Relationship Id="rId36" Type="http://schemas.microsoft.com/office/2007/relationships/diagramDrawing" Target="../diagrams/drawing2.xml"/><Relationship Id="rId10" Type="http://schemas.openxmlformats.org/officeDocument/2006/relationships/image" Target="../media/image2.png"/><Relationship Id="rId19" Type="http://schemas.openxmlformats.org/officeDocument/2006/relationships/image" Target="../media/image11.png"/><Relationship Id="rId31" Type="http://schemas.openxmlformats.org/officeDocument/2006/relationships/image" Target="../media/image23.jpeg"/><Relationship Id="rId44" Type="http://schemas.openxmlformats.org/officeDocument/2006/relationships/image" Target="../media/image30.jpeg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Relationship Id="rId14" Type="http://schemas.openxmlformats.org/officeDocument/2006/relationships/image" Target="../media/image6.jpeg"/><Relationship Id="rId22" Type="http://schemas.openxmlformats.org/officeDocument/2006/relationships/image" Target="../media/image14.jpeg"/><Relationship Id="rId27" Type="http://schemas.openxmlformats.org/officeDocument/2006/relationships/image" Target="../media/image19.jpeg"/><Relationship Id="rId30" Type="http://schemas.openxmlformats.org/officeDocument/2006/relationships/image" Target="../media/image22.jpeg"/><Relationship Id="rId35" Type="http://schemas.openxmlformats.org/officeDocument/2006/relationships/diagramColors" Target="../diagrams/colors2.xml"/><Relationship Id="rId43" Type="http://schemas.openxmlformats.org/officeDocument/2006/relationships/image" Target="../media/image29.jpeg"/><Relationship Id="rId48" Type="http://schemas.openxmlformats.org/officeDocument/2006/relationships/image" Target="../media/image34.jpeg"/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12" Type="http://schemas.openxmlformats.org/officeDocument/2006/relationships/image" Target="../media/image4.jpeg"/><Relationship Id="rId17" Type="http://schemas.openxmlformats.org/officeDocument/2006/relationships/image" Target="../media/image9.jpeg"/><Relationship Id="rId25" Type="http://schemas.openxmlformats.org/officeDocument/2006/relationships/image" Target="../media/image17.jpeg"/><Relationship Id="rId33" Type="http://schemas.openxmlformats.org/officeDocument/2006/relationships/diagramLayout" Target="../diagrams/layout2.xml"/><Relationship Id="rId38" Type="http://schemas.openxmlformats.org/officeDocument/2006/relationships/image" Target="../media/image25.jpeg"/><Relationship Id="rId46" Type="http://schemas.openxmlformats.org/officeDocument/2006/relationships/image" Target="../media/image32.JPG"/><Relationship Id="rId20" Type="http://schemas.openxmlformats.org/officeDocument/2006/relationships/image" Target="../media/image12.png"/><Relationship Id="rId4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-1" y="1332691"/>
            <a:ext cx="30279917" cy="36347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b="0" i="0" kern="120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defRPr>
            </a:lvl1pPr>
          </a:lstStyle>
          <a:p>
            <a:pPr>
              <a:lnSpc>
                <a:spcPct val="90000"/>
              </a:lnSpc>
            </a:pPr>
            <a:endParaRPr lang="ja-JP" altLang="en-US" sz="3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726433" y="8842466"/>
            <a:ext cx="6139638" cy="11557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b="0" i="0" kern="120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defRPr>
            </a:lvl1pPr>
          </a:lstStyle>
          <a:p>
            <a:pPr algn="l"/>
            <a:endParaRPr lang="ja-JP" altLang="en-US" sz="3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5586397" y="6453480"/>
            <a:ext cx="7354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90% are </a:t>
            </a:r>
            <a:r>
              <a:rPr lang="en-US" altLang="ja-JP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living donor</a:t>
            </a:r>
            <a:endParaRPr lang="ja-JP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2861132" y="5092458"/>
            <a:ext cx="7338964" cy="123482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Role of RTCs</a:t>
            </a:r>
            <a:endParaRPr kumimoji="1" lang="ja-JP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1" name="コンテンツ プレースホルダー 1"/>
          <p:cNvGraphicFramePr>
            <a:graphicFrameLocks/>
          </p:cNvGraphicFramePr>
          <p:nvPr>
            <p:extLst/>
          </p:nvPr>
        </p:nvGraphicFramePr>
        <p:xfrm>
          <a:off x="15777693" y="6929046"/>
          <a:ext cx="7059370" cy="435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7" name="正方形/長方形 116"/>
          <p:cNvSpPr/>
          <p:nvPr/>
        </p:nvSpPr>
        <p:spPr>
          <a:xfrm>
            <a:off x="15383665" y="5092458"/>
            <a:ext cx="7319506" cy="117214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 of the Japanese </a:t>
            </a:r>
            <a:endParaRPr lang="en-US" altLang="ja-JP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ja-JP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Liver </a:t>
            </a:r>
            <a:r>
              <a:rPr lang="en-US" altLang="ja-JP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Transplant Donors</a:t>
            </a:r>
            <a:endParaRPr kumimoji="1" lang="ja-JP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15067703" y="38890631"/>
            <a:ext cx="978408" cy="188447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itle 6"/>
          <p:cNvSpPr txBox="1">
            <a:spLocks/>
          </p:cNvSpPr>
          <p:nvPr/>
        </p:nvSpPr>
        <p:spPr>
          <a:xfrm>
            <a:off x="103631" y="6256920"/>
            <a:ext cx="14908039" cy="6412824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defPPr>
              <a:defRPr lang="ja-JP"/>
            </a:defPPr>
            <a:lvl1pPr marL="0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7700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55399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33099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10799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88498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66198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543898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621597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Recipient 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Transplant Coordinators (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RTCs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support 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recipients</a:t>
            </a:r>
            <a:r>
              <a:rPr lang="ja-JP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en-US" altLang="ja-JP" sz="3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ja-JP" sz="3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donors 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continuously during all processes 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live donor transplantation.</a:t>
            </a:r>
            <a:r>
              <a:rPr lang="ja-JP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RTCs 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required 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abilities to conduct communications</a:t>
            </a:r>
            <a:r>
              <a:rPr lang="ja-JP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among professionals related to Certification 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for RTC was started by the Japan Society 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Transplantation in 2011. However 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were  mainly 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educations. Kumamoto 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launched Consortium for a Liver Transplant Professionals Training Program with five other National 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Hospitals 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2014, which 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training 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in Japan, 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respecting bedside training</a:t>
            </a:r>
            <a:r>
              <a:rPr lang="ja-JP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surgeons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pathologists and 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RTCs. 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Kyoto University and National Center of Child Health and Development have joined the program as 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guidance 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cooperation 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facilities.  </a:t>
            </a:r>
            <a:endParaRPr lang="en-US" altLang="ja-JP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テキスト ボックス 94"/>
          <p:cNvSpPr txBox="1"/>
          <p:nvPr/>
        </p:nvSpPr>
        <p:spPr>
          <a:xfrm>
            <a:off x="15256174" y="11441264"/>
            <a:ext cx="8189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7700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55399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33099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10799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88498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66198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543898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621597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14400">
              <a:buFont typeface="Wingdings" panose="05000000000000000000" pitchFamily="2" charset="2"/>
              <a:buChar char="l"/>
              <a:defRPr/>
            </a:pPr>
            <a:r>
              <a:rPr kumimoji="0" lang="en-US" altLang="ja-JP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RTC</a:t>
            </a:r>
            <a:r>
              <a:rPr kumimoji="0" lang="en-US" altLang="ja-JP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 take care</a:t>
            </a:r>
            <a:r>
              <a:rPr kumimoji="0" lang="en-US" altLang="ja-JP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of both transplant recipients and </a:t>
            </a:r>
            <a:r>
              <a:rPr kumimoji="0" lang="en-US" altLang="ja-JP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living</a:t>
            </a:r>
            <a:r>
              <a:rPr kumimoji="0" lang="en-US" altLang="ja-JP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donors</a:t>
            </a:r>
            <a:r>
              <a:rPr kumimoji="0" lang="en-US" altLang="ja-JP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simultaneously.</a:t>
            </a:r>
            <a:r>
              <a:rPr kumimoji="0" lang="en-US" altLang="ja-JP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ja-JP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ja-JP" altLang="en-US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4" name="コンテンツ プレースホルダー 3"/>
          <p:cNvGraphicFramePr>
            <a:graphicFrameLocks/>
          </p:cNvGraphicFramePr>
          <p:nvPr>
            <p:extLst/>
          </p:nvPr>
        </p:nvGraphicFramePr>
        <p:xfrm>
          <a:off x="24297060" y="6511319"/>
          <a:ext cx="4314574" cy="4773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6" name="正方形/長方形 145"/>
          <p:cNvSpPr/>
          <p:nvPr/>
        </p:nvSpPr>
        <p:spPr>
          <a:xfrm>
            <a:off x="-74752" y="12826469"/>
            <a:ext cx="15031922" cy="131474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2077700" rtl="0" eaLnBrk="1" latinLnBrk="0" hangingPunct="1">
              <a:defRPr kumimoji="1" sz="81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077700" algn="l" defTabSz="2077700" rtl="0" eaLnBrk="1" latinLnBrk="0" hangingPunct="1">
              <a:defRPr kumimoji="1" sz="81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155399" algn="l" defTabSz="2077700" rtl="0" eaLnBrk="1" latinLnBrk="0" hangingPunct="1">
              <a:defRPr kumimoji="1" sz="81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33099" algn="l" defTabSz="2077700" rtl="0" eaLnBrk="1" latinLnBrk="0" hangingPunct="1">
              <a:defRPr kumimoji="1" sz="81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310799" algn="l" defTabSz="2077700" rtl="0" eaLnBrk="1" latinLnBrk="0" hangingPunct="1">
              <a:defRPr kumimoji="1" sz="81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0388498" algn="l" defTabSz="2077700" rtl="0" eaLnBrk="1" latinLnBrk="0" hangingPunct="1">
              <a:defRPr kumimoji="1" sz="81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2466198" algn="l" defTabSz="2077700" rtl="0" eaLnBrk="1" latinLnBrk="0" hangingPunct="1">
              <a:defRPr kumimoji="1" sz="81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4543898" algn="l" defTabSz="2077700" rtl="0" eaLnBrk="1" latinLnBrk="0" hangingPunct="1">
              <a:defRPr kumimoji="1" sz="81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6621597" algn="l" defTabSz="2077700" rtl="0" eaLnBrk="1" latinLnBrk="0" hangingPunct="1">
              <a:defRPr kumimoji="1" sz="818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 National Universities Consortium in a Liver Transplant Professionals Training Program (SNUC-LT) </a:t>
            </a:r>
            <a:r>
              <a:rPr lang="en-US" altLang="ja-JP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ja-JP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ja-JP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kumimoji="1" lang="ja-JP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角丸四角形 146"/>
          <p:cNvSpPr/>
          <p:nvPr/>
        </p:nvSpPr>
        <p:spPr>
          <a:xfrm>
            <a:off x="10538512" y="14781411"/>
            <a:ext cx="3611149" cy="4225893"/>
          </a:xfrm>
          <a:prstGeom prst="roundRect">
            <a:avLst/>
          </a:prstGeom>
          <a:solidFill>
            <a:schemeClr val="accent6">
              <a:lumMod val="20000"/>
              <a:lumOff val="80000"/>
              <a:alpha val="89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ドーナツ 147"/>
          <p:cNvSpPr/>
          <p:nvPr/>
        </p:nvSpPr>
        <p:spPr>
          <a:xfrm>
            <a:off x="1654924" y="14942269"/>
            <a:ext cx="8163145" cy="7701614"/>
          </a:xfrm>
          <a:prstGeom prst="donut">
            <a:avLst>
              <a:gd name="adj" fmla="val 594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7" name="テキスト ボックス 156"/>
          <p:cNvSpPr txBox="1">
            <a:spLocks noChangeAspect="1"/>
          </p:cNvSpPr>
          <p:nvPr/>
        </p:nvSpPr>
        <p:spPr>
          <a:xfrm>
            <a:off x="758256" y="16342411"/>
            <a:ext cx="1987298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C0504D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Okayama</a:t>
            </a:r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762213" y="21471413"/>
            <a:ext cx="176301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Niigata University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0" name="テキスト ボックス 159"/>
          <p:cNvSpPr txBox="1"/>
          <p:nvPr/>
        </p:nvSpPr>
        <p:spPr>
          <a:xfrm>
            <a:off x="3611341" y="21829779"/>
            <a:ext cx="2046219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C0504D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Kanazawa</a:t>
            </a:r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テキスト ボックス 160"/>
          <p:cNvSpPr txBox="1"/>
          <p:nvPr/>
        </p:nvSpPr>
        <p:spPr>
          <a:xfrm>
            <a:off x="7515753" y="21646405"/>
            <a:ext cx="1666877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C0504D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Chiba University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10739610" y="16217250"/>
            <a:ext cx="31830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Kyoto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左右矢印 163"/>
          <p:cNvSpPr/>
          <p:nvPr/>
        </p:nvSpPr>
        <p:spPr>
          <a:xfrm rot="20952627">
            <a:off x="7934679" y="15851496"/>
            <a:ext cx="2532914" cy="839067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7169735" y="17216498"/>
            <a:ext cx="2512110" cy="2954655"/>
          </a:xfrm>
          <a:prstGeom prst="rect">
            <a:avLst/>
          </a:prstGeom>
          <a:solidFill>
            <a:srgbClr val="CCFFCC"/>
          </a:solidFill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altLang="ja-JP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Coordinators</a:t>
            </a:r>
            <a:endParaRPr lang="en-US" altLang="ja-JP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ja-JP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</a:t>
            </a:r>
            <a:r>
              <a:rPr lang="ja-JP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ja-JP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ja-JP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</a:p>
          <a:p>
            <a:r>
              <a:rPr lang="en-US" altLang="ja-JP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(20 days +)</a:t>
            </a:r>
            <a:endParaRPr lang="ja-JP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ja-JP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experience </a:t>
            </a:r>
          </a:p>
          <a:p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@transplant major     </a:t>
            </a:r>
          </a:p>
          <a:p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facilities</a:t>
            </a:r>
          </a:p>
          <a:p>
            <a:r>
              <a:rPr lang="ja-JP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ja-JP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 cases +)</a:t>
            </a:r>
            <a:endParaRPr lang="en-US" altLang="ja-JP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テキスト ボックス 172"/>
          <p:cNvSpPr txBox="1">
            <a:spLocks noChangeAspect="1"/>
          </p:cNvSpPr>
          <p:nvPr/>
        </p:nvSpPr>
        <p:spPr>
          <a:xfrm>
            <a:off x="4294716" y="15661468"/>
            <a:ext cx="2322353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Kumamoto University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" name="図 17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630" y="17930450"/>
            <a:ext cx="353169" cy="1145876"/>
          </a:xfrm>
          <a:prstGeom prst="rect">
            <a:avLst/>
          </a:prstGeom>
        </p:spPr>
      </p:pic>
      <p:pic>
        <p:nvPicPr>
          <p:cNvPr id="175" name="図 1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17" y="16538552"/>
            <a:ext cx="634290" cy="871832"/>
          </a:xfrm>
          <a:prstGeom prst="rect">
            <a:avLst/>
          </a:prstGeom>
        </p:spPr>
      </p:pic>
      <p:pic>
        <p:nvPicPr>
          <p:cNvPr id="187" name="Picture 8" descr="C:\Users\Owner\Pictures\会議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806" y="20826788"/>
            <a:ext cx="2048820" cy="1536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" name="正方形/長方形 187"/>
          <p:cNvSpPr/>
          <p:nvPr/>
        </p:nvSpPr>
        <p:spPr>
          <a:xfrm>
            <a:off x="10527809" y="20317979"/>
            <a:ext cx="4064000" cy="554669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kumimoji="0" lang="en-US" altLang="ja-JP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Kick-off meeting under 6 university</a:t>
            </a:r>
          </a:p>
          <a:p>
            <a:pPr lvl="0" algn="ctr" defTabSz="914400">
              <a:defRPr/>
            </a:pPr>
            <a:r>
              <a:rPr lang="en-US" altLang="ja-JP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(Faculty Meeting)</a:t>
            </a:r>
            <a:endParaRPr kumimoji="0" lang="ja-JP" alt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正方形/長方形 192"/>
          <p:cNvSpPr/>
          <p:nvPr/>
        </p:nvSpPr>
        <p:spPr>
          <a:xfrm>
            <a:off x="217234" y="37860861"/>
            <a:ext cx="14803423" cy="440120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 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program was effective and efficient to share knowledge and  </a:t>
            </a:r>
          </a:p>
          <a:p>
            <a:r>
              <a:rPr lang="en-US" altLang="ja-JP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experience among RTCs to brush up their clinical skills.</a:t>
            </a:r>
          </a:p>
          <a:p>
            <a:r>
              <a:rPr lang="ja-JP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 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program was beneficial in a way to build good communication </a:t>
            </a:r>
          </a:p>
          <a:p>
            <a:r>
              <a:rPr lang="en-US" altLang="ja-JP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among institutions.</a:t>
            </a:r>
          </a:p>
          <a:p>
            <a:r>
              <a:rPr lang="ja-JP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③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program will broaden RTCs vision by experiencing different </a:t>
            </a:r>
          </a:p>
          <a:p>
            <a:r>
              <a:rPr lang="en-US" altLang="ja-JP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system and cases of </a:t>
            </a:r>
            <a:r>
              <a:rPr lang="en-US" altLang="ja-JP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altLang="ja-JP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institutions.</a:t>
            </a:r>
          </a:p>
          <a:p>
            <a:pPr algn="just"/>
            <a:r>
              <a:rPr lang="en-US" altLang="ja-JP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④This program was effective to enlarge the potential pool for future RTCs. </a:t>
            </a:r>
          </a:p>
          <a:p>
            <a:pPr algn="just">
              <a:spcAft>
                <a:spcPts val="0"/>
              </a:spcAft>
            </a:pPr>
            <a:endParaRPr lang="ja-JP" altLang="ja-JP" sz="28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94" name="コンテンツ プレースホルダー 2"/>
          <p:cNvSpPr txBox="1">
            <a:spLocks/>
          </p:cNvSpPr>
          <p:nvPr/>
        </p:nvSpPr>
        <p:spPr>
          <a:xfrm>
            <a:off x="16140203" y="38853950"/>
            <a:ext cx="13908022" cy="2913131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b="0" i="0" kern="120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b="0" i="0" kern="120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b="0" i="0" kern="120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b="0" i="0" kern="120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b="0" i="0" kern="120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anose="05000000000000000000" pitchFamily="2" charset="2"/>
              <a:buChar char="l"/>
            </a:pPr>
            <a:r>
              <a:rPr lang="en-US" sz="3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More education </a:t>
            </a:r>
            <a:r>
              <a:rPr lang="ja-JP" altLang="en-US" sz="3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Training</a:t>
            </a:r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programs are necessary in order to standardize RTCs role in Japan.</a:t>
            </a:r>
            <a:r>
              <a:rPr lang="ja-JP" altLang="en-US" sz="3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altLang="ja-JP" sz="36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sz="3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These opportunities are important to build up personal network among RTCs and to level up their skills.</a:t>
            </a:r>
            <a:r>
              <a:rPr lang="ja-JP" altLang="en-US" sz="3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altLang="ja-JP" sz="36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「京都大学付属病...」の画像検索結果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67"/>
          <a:stretch/>
        </p:blipFill>
        <p:spPr bwMode="auto">
          <a:xfrm>
            <a:off x="10739610" y="15037352"/>
            <a:ext cx="2871070" cy="124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「成育医療研究セ...」の画像検索結果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8032" y="16690902"/>
            <a:ext cx="1865441" cy="1397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「長崎大学病院 ...」の画像検索結果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2" r="8328"/>
          <a:stretch/>
        </p:blipFill>
        <p:spPr bwMode="auto">
          <a:xfrm>
            <a:off x="171113" y="17280678"/>
            <a:ext cx="2224946" cy="1535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「熊本大学病院 ...」の画像検索結果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37" y="14171946"/>
            <a:ext cx="2695110" cy="1625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01" y="14849309"/>
            <a:ext cx="2126949" cy="1595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「千葉大学病院 ...」の画像検索結果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341" y="20318857"/>
            <a:ext cx="2125155" cy="1591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「新潟大学病院 ...」の画像検索結果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6" y="19936174"/>
            <a:ext cx="2077788" cy="1457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555" y="20199986"/>
            <a:ext cx="2284736" cy="1520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正方形/長方形 52"/>
          <p:cNvSpPr/>
          <p:nvPr/>
        </p:nvSpPr>
        <p:spPr>
          <a:xfrm>
            <a:off x="2782" y="5079916"/>
            <a:ext cx="15042175" cy="1075227"/>
          </a:xfrm>
          <a:prstGeom prst="rect">
            <a:avLst/>
          </a:prstGeom>
          <a:solidFill>
            <a:srgbClr val="0070C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Background</a:t>
            </a:r>
            <a:endParaRPr kumimoji="1" lang="ja-JP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10935219" y="17962926"/>
            <a:ext cx="2924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Center for Child</a:t>
            </a:r>
          </a:p>
          <a:p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Health and Development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4826933" y="17292978"/>
            <a:ext cx="2381035" cy="2907008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349054" tIns="174527" rIns="349054" bIns="174527" rtlCol="0">
            <a:spAutoFit/>
          </a:bodyPr>
          <a:lstStyle/>
          <a:p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Pathologists</a:t>
            </a:r>
            <a:endParaRPr lang="en-US" altLang="ja-JP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</a:t>
            </a:r>
            <a:r>
              <a:rPr lang="ja-JP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</a:p>
          <a:p>
            <a:r>
              <a:rPr lang="ja-JP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ja-JP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ja-JP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hr. +)</a:t>
            </a:r>
          </a:p>
          <a:p>
            <a:r>
              <a:rPr lang="ja-JP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ja-JP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ork experience</a:t>
            </a:r>
          </a:p>
          <a:p>
            <a:r>
              <a:rPr lang="en-US" altLang="ja-JP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@transplant major facilities </a:t>
            </a:r>
            <a:r>
              <a:rPr lang="ja-JP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ja-JP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days </a:t>
            </a:r>
            <a:r>
              <a:rPr lang="ja-JP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＋）</a:t>
            </a:r>
            <a:endParaRPr lang="en-US" altLang="ja-JP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2536638" y="17325700"/>
            <a:ext cx="2215407" cy="2845453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349054" tIns="174527" rIns="349054" bIns="174527" rtlCol="0">
            <a:spAutoFit/>
          </a:bodyPr>
          <a:lstStyle/>
          <a:p>
            <a:r>
              <a:rPr lang="en-US" altLang="ja-JP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Surgeons</a:t>
            </a:r>
            <a:endParaRPr lang="en-US" altLang="ja-JP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ractical training</a:t>
            </a:r>
          </a:p>
          <a:p>
            <a:r>
              <a:rPr lang="ja-JP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ja-JP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lang="ja-JP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hr. +)</a:t>
            </a:r>
          </a:p>
          <a:p>
            <a:r>
              <a:rPr lang="ja-JP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Surgical Practice</a:t>
            </a:r>
          </a:p>
          <a:p>
            <a:r>
              <a:rPr lang="en-US" altLang="ja-JP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@transplant major facilities</a:t>
            </a:r>
          </a:p>
          <a:p>
            <a:r>
              <a:rPr lang="en-US" altLang="ja-JP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facilities + )</a:t>
            </a:r>
            <a:endParaRPr lang="en-US" altLang="ja-JP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テキスト ボックス 157"/>
          <p:cNvSpPr txBox="1">
            <a:spLocks noChangeAspect="1"/>
          </p:cNvSpPr>
          <p:nvPr/>
        </p:nvSpPr>
        <p:spPr>
          <a:xfrm>
            <a:off x="543141" y="18776055"/>
            <a:ext cx="1896991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C0504D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Nagasaki University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28385296" y="6451362"/>
            <a:ext cx="1132039" cy="48332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6" name="図 17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473" y="16690902"/>
            <a:ext cx="860447" cy="759865"/>
          </a:xfrm>
          <a:prstGeom prst="rect">
            <a:avLst/>
          </a:prstGeom>
        </p:spPr>
      </p:pic>
      <p:sp>
        <p:nvSpPr>
          <p:cNvPr id="98" name="テキスト ボックス 91"/>
          <p:cNvSpPr txBox="1"/>
          <p:nvPr/>
        </p:nvSpPr>
        <p:spPr>
          <a:xfrm>
            <a:off x="24189549" y="11441264"/>
            <a:ext cx="5210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7700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55399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33099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10799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88498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66198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543898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621597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914400">
              <a:buFont typeface="Wingdings" panose="05000000000000000000" pitchFamily="2" charset="2"/>
              <a:buChar char="l"/>
              <a:defRPr/>
            </a:pPr>
            <a:r>
              <a:rPr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</a:t>
            </a:r>
            <a:r>
              <a:rPr lang="en-US" altLang="ja-JP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in</a:t>
            </a:r>
            <a:r>
              <a:rPr kumimoji="0" lang="ja-JP" alt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ja-JP" sz="32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defRPr/>
            </a:pPr>
            <a:r>
              <a:rPr kumimoji="0" lang="en-US" altLang="ja-JP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ja-JP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all processes.</a:t>
            </a:r>
            <a:endParaRPr lang="en-US" altLang="ja-JP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9908538" y="19501739"/>
            <a:ext cx="5256427" cy="669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1480"/>
              </a:lnSpc>
            </a:pPr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80"/>
              </a:lnSpc>
            </a:pPr>
            <a:r>
              <a:rPr lang="ja-JP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Goal of Training System</a:t>
            </a:r>
          </a:p>
          <a:p>
            <a:pPr>
              <a:lnSpc>
                <a:spcPts val="1480"/>
              </a:lnSpc>
            </a:pPr>
            <a:r>
              <a:rPr lang="en-US" altLang="ja-JP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Create standard and conformity assessment system</a:t>
            </a:r>
            <a:endParaRPr lang="ja-JP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コンテンツ プレースホルダー 2"/>
          <p:cNvSpPr txBox="1">
            <a:spLocks/>
          </p:cNvSpPr>
          <p:nvPr/>
        </p:nvSpPr>
        <p:spPr>
          <a:xfrm>
            <a:off x="15397222" y="14483304"/>
            <a:ext cx="14651003" cy="275228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b="0" i="0" kern="120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b="0" i="0" kern="120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b="0" i="0" kern="120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b="0" i="0" kern="120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b="0" i="0" kern="120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sz="3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3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evaluate the products of the new education and  training program for RTCs with “</a:t>
            </a:r>
            <a:r>
              <a:rPr lang="en-US" sz="3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Six National Universities Consortium in a Liver Transplant Professionals Training Program (SNUC-LT)”</a:t>
            </a:r>
            <a:endParaRPr lang="en-US" altLang="ja-JP" sz="36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2" name="正方形/長方形 111"/>
          <p:cNvSpPr/>
          <p:nvPr/>
        </p:nvSpPr>
        <p:spPr>
          <a:xfrm>
            <a:off x="15383665" y="12877401"/>
            <a:ext cx="14928046" cy="1378984"/>
          </a:xfrm>
          <a:prstGeom prst="rect">
            <a:avLst/>
          </a:prstGeom>
          <a:solidFill>
            <a:srgbClr val="0070C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endParaRPr kumimoji="1" lang="ja-JP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正方形/長方形 113"/>
          <p:cNvSpPr/>
          <p:nvPr/>
        </p:nvSpPr>
        <p:spPr>
          <a:xfrm>
            <a:off x="15346264" y="17856325"/>
            <a:ext cx="14894023" cy="1220001"/>
          </a:xfrm>
          <a:prstGeom prst="rect">
            <a:avLst/>
          </a:prstGeom>
          <a:solidFill>
            <a:srgbClr val="0070C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Programs of </a:t>
            </a:r>
            <a:r>
              <a:rPr lang="en-US" altLang="ja-JP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SNUC-LT</a:t>
            </a:r>
            <a:endParaRPr kumimoji="1" lang="ja-JP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140203" y="25479919"/>
            <a:ext cx="13718518" cy="42319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Lectures</a:t>
            </a:r>
            <a:r>
              <a:rPr lang="ja-JP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Meetings with Case Conferences (171hours)</a:t>
            </a:r>
          </a:p>
          <a:p>
            <a:r>
              <a:rPr lang="en-US" altLang="ja-JP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Training </a:t>
            </a:r>
            <a:r>
              <a:rPr lang="en-US" altLang="ja-JP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ja-JP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</a:t>
            </a:r>
            <a:r>
              <a:rPr lang="en-US" altLang="ja-JP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transplant</a:t>
            </a:r>
            <a:r>
              <a:rPr lang="en-US" altLang="ja-JP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Centers (</a:t>
            </a:r>
            <a:r>
              <a:rPr lang="en-US" altLang="ja-JP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440</a:t>
            </a:r>
            <a:r>
              <a:rPr lang="en-US" altLang="ja-JP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hours)</a:t>
            </a:r>
          </a:p>
          <a:p>
            <a:endParaRPr lang="en-US" altLang="ja-JP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</a:p>
          <a:p>
            <a:pPr marL="742950" indent="-742950">
              <a:lnSpc>
                <a:spcPts val="3000"/>
              </a:lnSpc>
              <a:buAutoNum type="arabicPeriod"/>
            </a:pP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making process from 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of initial 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 </a:t>
            </a:r>
            <a:endParaRPr lang="ja-JP" altLang="ja-JP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40"/>
              </a:lnSpc>
              <a:buFont typeface="+mj-lt"/>
              <a:buAutoNum type="arabicPeriod"/>
            </a:pP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recipients and families 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 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post- 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transplantation</a:t>
            </a:r>
            <a:endParaRPr lang="ja-JP" altLang="ja-JP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40"/>
              </a:lnSpc>
              <a:buFont typeface="+mj-lt"/>
              <a:buAutoNum type="arabicPeriod"/>
            </a:pP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immunosuppression at out patient clinic</a:t>
            </a:r>
            <a:endParaRPr lang="ja-JP" altLang="ja-JP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40"/>
              </a:lnSpc>
              <a:buFont typeface="+mj-lt"/>
              <a:buAutoNum type="arabicPeriod"/>
            </a:pP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team conferences</a:t>
            </a:r>
          </a:p>
          <a:p>
            <a:pPr marL="742950" indent="-742950">
              <a:lnSpc>
                <a:spcPts val="3040"/>
              </a:lnSpc>
              <a:buAutoNum type="arabicPeriod" startAt="5"/>
            </a:pP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Deceased Donor Transplant case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9275803" y="24650897"/>
            <a:ext cx="5361468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</a:t>
            </a:r>
            <a:r>
              <a:rPr lang="en-US" altLang="ja-JP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r>
              <a:rPr lang="en-US" altLang="ja-JP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Details </a:t>
            </a:r>
            <a:endParaRPr lang="ja-JP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-74753" y="23253145"/>
            <a:ext cx="30274849" cy="1360105"/>
          </a:xfrm>
          <a:prstGeom prst="rect">
            <a:avLst/>
          </a:prstGeom>
          <a:solidFill>
            <a:srgbClr val="0070C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　</a:t>
            </a:r>
            <a:r>
              <a:rPr lang="en-US" altLang="ja-JP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ja-JP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Trainees (7 coordinators)</a:t>
            </a:r>
            <a:endParaRPr kumimoji="1" lang="ja-JP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-74753" y="22693953"/>
            <a:ext cx="15641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ja-JP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Supported 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Ministry of </a:t>
            </a:r>
            <a:r>
              <a:rPr lang="en-US" altLang="ja-JP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en-US" altLang="ja-JP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Culture, Sports, Science and Technology of Japan.</a:t>
            </a:r>
            <a:r>
              <a:rPr lang="en-US" altLang="ja-JP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ja-JP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6" descr="C:\Users\isyoku\Pictures\IMG_1131.JPG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167" r="6626" b="18027"/>
          <a:stretch/>
        </p:blipFill>
        <p:spPr bwMode="auto">
          <a:xfrm rot="10800000">
            <a:off x="16695731" y="34460804"/>
            <a:ext cx="2831929" cy="1984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図 1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25" y="34479688"/>
            <a:ext cx="2377216" cy="1782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0" name="Picture 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313" y="32459652"/>
            <a:ext cx="2101394" cy="1574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図 124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8" r="30501"/>
          <a:stretch/>
        </p:blipFill>
        <p:spPr>
          <a:xfrm>
            <a:off x="4688065" y="32393600"/>
            <a:ext cx="1973737" cy="1599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6" name="図 12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124909" y="32441698"/>
            <a:ext cx="1583925" cy="1633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7" name="Picture 6" descr="C:\Users\Owner\Pictures\カンファレンス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798986" y="32348896"/>
            <a:ext cx="1457347" cy="1457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3" descr="C:\Users\コーディネーター用\Downloads\写真 1 (3)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 rot="10800000">
            <a:off x="20867006" y="32300864"/>
            <a:ext cx="1578406" cy="1508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9" name="Picture 1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4818809" y="32437884"/>
            <a:ext cx="1304069" cy="1648661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6" descr="C:\Users\コーディネーター用\Downloads\FullSizeRender (1).jpg"/>
          <p:cNvPicPr>
            <a:picLocks noChangeAspect="1" noChangeArrowheads="1"/>
          </p:cNvPicPr>
          <p:nvPr/>
        </p:nvPicPr>
        <p:blipFill>
          <a:blip r:embed="rId29" cstate="print"/>
          <a:srcRect t="13689" r="-1251"/>
          <a:stretch>
            <a:fillRect/>
          </a:stretch>
        </p:blipFill>
        <p:spPr bwMode="auto">
          <a:xfrm>
            <a:off x="26025523" y="32401198"/>
            <a:ext cx="1004471" cy="1722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" name="正方形/長方形 132"/>
          <p:cNvSpPr/>
          <p:nvPr/>
        </p:nvSpPr>
        <p:spPr>
          <a:xfrm>
            <a:off x="758256" y="30775833"/>
            <a:ext cx="6423830" cy="95410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ja-JP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Lectures by Doctor, Pharmacologist, RTCs</a:t>
            </a:r>
          </a:p>
          <a:p>
            <a:r>
              <a:rPr lang="en-US" altLang="ja-JP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Procurement </a:t>
            </a:r>
            <a:r>
              <a:rPr lang="en-US" altLang="ja-JP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oordinators</a:t>
            </a:r>
            <a:endParaRPr lang="ja-JP" altLang="ja-JP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4" name="Picture 2" descr="C:\Users\isyoku\Pictures\IMG_1045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21362" y="34450236"/>
            <a:ext cx="2197025" cy="1793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3" descr="C:\Users\isyoku\Pictures\IMG_1042.JPG"/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8" t="6539" r="39572"/>
          <a:stretch/>
        </p:blipFill>
        <p:spPr bwMode="auto">
          <a:xfrm rot="5400000">
            <a:off x="23850029" y="34156486"/>
            <a:ext cx="1596427" cy="2592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6" name="図表 135"/>
          <p:cNvGraphicFramePr/>
          <p:nvPr>
            <p:extLst/>
          </p:nvPr>
        </p:nvGraphicFramePr>
        <p:xfrm>
          <a:off x="14988992" y="31066668"/>
          <a:ext cx="13955868" cy="1903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pic>
        <p:nvPicPr>
          <p:cNvPr id="137" name="Picture 2" descr="C:\Users\isyoku\Pictures\FullSizeRender.jp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759" y="32350588"/>
            <a:ext cx="1367440" cy="1823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3" descr="C:\Users\isyoku\Pictures\FullSizeRender.jp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1715" y="32401432"/>
            <a:ext cx="1268473" cy="1691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正方形/長方形 144"/>
          <p:cNvSpPr/>
          <p:nvPr/>
        </p:nvSpPr>
        <p:spPr>
          <a:xfrm>
            <a:off x="22864569" y="34124192"/>
            <a:ext cx="5212550" cy="477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ts val="3040"/>
              </a:lnSpc>
            </a:pPr>
            <a:r>
              <a:rPr lang="ja-JP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Deceased donor transplantation case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正方形/長方形 150"/>
          <p:cNvSpPr/>
          <p:nvPr/>
        </p:nvSpPr>
        <p:spPr>
          <a:xfrm>
            <a:off x="14764798" y="30773071"/>
            <a:ext cx="14184260" cy="47981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ts val="3040"/>
              </a:lnSpc>
            </a:pPr>
            <a:r>
              <a:rPr lang="ja-JP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ja-JP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Training </a:t>
            </a:r>
            <a:r>
              <a:rPr lang="en-US" altLang="ja-JP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ja-JP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Kumamoto university hospital</a:t>
            </a:r>
            <a:r>
              <a:rPr lang="ja-JP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ja-JP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Kyoto </a:t>
            </a:r>
            <a:r>
              <a:rPr lang="en-US" altLang="ja-JP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</a:t>
            </a:r>
            <a:r>
              <a:rPr lang="en-US" altLang="ja-JP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</a:p>
        </p:txBody>
      </p:sp>
      <p:sp>
        <p:nvSpPr>
          <p:cNvPr id="152" name="タイトル 1"/>
          <p:cNvSpPr txBox="1">
            <a:spLocks/>
          </p:cNvSpPr>
          <p:nvPr/>
        </p:nvSpPr>
        <p:spPr>
          <a:xfrm>
            <a:off x="13872275" y="33869162"/>
            <a:ext cx="8164544" cy="59735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b="0" i="0" kern="120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defRPr>
            </a:lvl1pPr>
          </a:lstStyle>
          <a:p>
            <a:r>
              <a:rPr lang="en-US" altLang="ja-JP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National Center for </a:t>
            </a:r>
            <a:r>
              <a:rPr lang="en-US" altLang="ja-JP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Child </a:t>
            </a:r>
            <a:r>
              <a:rPr lang="en-US" altLang="ja-JP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Health and Development</a:t>
            </a:r>
            <a:endParaRPr lang="ja-JP" altLang="en-US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3" name="Picture 7" descr="C:\Users\isyoku\Pictures\２IMG_1134　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410754" y="34735477"/>
            <a:ext cx="1745284" cy="1308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正方形/長方形 154"/>
          <p:cNvSpPr/>
          <p:nvPr/>
        </p:nvSpPr>
        <p:spPr>
          <a:xfrm>
            <a:off x="1317991" y="34100100"/>
            <a:ext cx="2774095" cy="576064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altLang="ja-JP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Ethics in Transplantation</a:t>
            </a:r>
            <a:endParaRPr kumimoji="0" lang="ja-JP" altLang="en-US" sz="18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正方形/長方形 155"/>
          <p:cNvSpPr/>
          <p:nvPr/>
        </p:nvSpPr>
        <p:spPr>
          <a:xfrm>
            <a:off x="4604520" y="34092729"/>
            <a:ext cx="2774095" cy="576064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altLang="ja-JP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mmunosuppression</a:t>
            </a:r>
            <a:endParaRPr kumimoji="0" lang="en-US" altLang="ja-JP" sz="18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円/楕円 7"/>
          <p:cNvSpPr/>
          <p:nvPr/>
        </p:nvSpPr>
        <p:spPr>
          <a:xfrm>
            <a:off x="22940884" y="32953722"/>
            <a:ext cx="313154" cy="2701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円/楕円 105"/>
          <p:cNvSpPr/>
          <p:nvPr/>
        </p:nvSpPr>
        <p:spPr>
          <a:xfrm>
            <a:off x="23961206" y="33058478"/>
            <a:ext cx="313154" cy="2701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正方形/長方形 170"/>
          <p:cNvSpPr/>
          <p:nvPr/>
        </p:nvSpPr>
        <p:spPr>
          <a:xfrm>
            <a:off x="1317991" y="31975256"/>
            <a:ext cx="2774095" cy="576064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altLang="ja-JP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Deceased Donor </a:t>
            </a:r>
            <a:r>
              <a:rPr lang="en-US" altLang="ja-JP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ransplant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正方形/長方形 171"/>
          <p:cNvSpPr/>
          <p:nvPr/>
        </p:nvSpPr>
        <p:spPr>
          <a:xfrm>
            <a:off x="4495591" y="32017045"/>
            <a:ext cx="2774095" cy="576064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n-US" altLang="ja-JP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Pediatric Liver </a:t>
            </a:r>
            <a:r>
              <a:rPr lang="en-US" altLang="ja-JP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Transplant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20737395" y="26836056"/>
            <a:ext cx="1007811" cy="42934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566" y="34811501"/>
            <a:ext cx="2109623" cy="128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8251606" y="30800772"/>
            <a:ext cx="5381601" cy="461665"/>
          </a:xfrm>
          <a:prstGeom prst="rect">
            <a:avLst/>
          </a:prstGeom>
          <a:ln w="38100"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conferences using </a:t>
            </a:r>
            <a:r>
              <a:rPr lang="en-US" altLang="ja-JP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Teleconference</a:t>
            </a:r>
            <a:endParaRPr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026816" y="32139745"/>
            <a:ext cx="2170604" cy="1627954"/>
          </a:xfrm>
          <a:prstGeom prst="rect">
            <a:avLst/>
          </a:prstGeom>
        </p:spPr>
      </p:pic>
      <p:sp>
        <p:nvSpPr>
          <p:cNvPr id="97" name="テキスト ボックス 96"/>
          <p:cNvSpPr txBox="1"/>
          <p:nvPr/>
        </p:nvSpPr>
        <p:spPr>
          <a:xfrm>
            <a:off x="2782" y="2598822"/>
            <a:ext cx="30277134" cy="230832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altLang="ja-JP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YUMI UMEYA</a:t>
            </a:r>
            <a:r>
              <a:rPr lang="en-US" altLang="ja-JP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RN</a:t>
            </a: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CRTCs </a:t>
            </a:r>
            <a:r>
              <a:rPr lang="en-US" altLang="ja-JP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ja-JP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ja-JP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MACHIKO</a:t>
            </a:r>
            <a:r>
              <a:rPr lang="ja-JP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NISHIJIMA</a:t>
            </a: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RN</a:t>
            </a: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CRTCs </a:t>
            </a:r>
            <a:r>
              <a:rPr lang="en-US" altLang="ja-JP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ETSUKO</a:t>
            </a:r>
            <a:r>
              <a:rPr lang="ja-JP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SOEDA  PhD</a:t>
            </a: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RN, CRTCs </a:t>
            </a:r>
            <a:r>
              <a:rPr lang="en-US" altLang="ja-JP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   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YUKIHIRO INOMATA</a:t>
            </a:r>
            <a:r>
              <a:rPr lang="en-US" altLang="ja-JP" sz="4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ja-JP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1)Division of Nursing, Kyoto </a:t>
            </a: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   2)Division </a:t>
            </a: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Nursing, 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Kumamoto </a:t>
            </a: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 </a:t>
            </a:r>
          </a:p>
          <a:p>
            <a:pPr>
              <a:lnSpc>
                <a:spcPct val="90000"/>
              </a:lnSpc>
            </a:pP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3)Faculty of Nursing and Medical Care, Keio </a:t>
            </a: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4)Prof. </a:t>
            </a:r>
            <a:r>
              <a:rPr lang="en-US" altLang="ja-JP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Kumamoto </a:t>
            </a:r>
            <a:r>
              <a:rPr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Hospital </a:t>
            </a:r>
            <a:r>
              <a:rPr lang="ja-JP" altLang="en-US" sz="6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</a:t>
            </a:r>
            <a:r>
              <a:rPr lang="ja-JP" altLang="en-US" sz="4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　　　　　　　　</a:t>
            </a:r>
            <a:endParaRPr lang="en-US" altLang="ja-JP" sz="44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9" name="コンテンツ プレースホルダー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018593"/>
              </p:ext>
            </p:extLst>
          </p:nvPr>
        </p:nvGraphicFramePr>
        <p:xfrm>
          <a:off x="15383665" y="7108483"/>
          <a:ext cx="7313580" cy="4602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pic>
        <p:nvPicPr>
          <p:cNvPr id="138" name="Picture 2" descr="C:\Users\Owner\Pictures\2527-450x337.jpg"/>
          <p:cNvPicPr>
            <a:picLocks noChangeAspect="1" noChangeArrowheads="1"/>
          </p:cNvPicPr>
          <p:nvPr/>
        </p:nvPicPr>
        <p:blipFill rotWithShape="1"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2" t="1928" r="22613" b="2901"/>
          <a:stretch/>
        </p:blipFill>
        <p:spPr bwMode="auto">
          <a:xfrm>
            <a:off x="10069929" y="31539791"/>
            <a:ext cx="3752742" cy="413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" descr="C:\Users\isyoku\Pictures\IMG_1127.JPG"/>
          <p:cNvPicPr>
            <a:picLocks noChangeAspect="1" noChangeArrowheads="1"/>
          </p:cNvPicPr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2" t="12925" r="11262"/>
          <a:stretch/>
        </p:blipFill>
        <p:spPr bwMode="auto">
          <a:xfrm rot="5400000">
            <a:off x="10396584" y="31583482"/>
            <a:ext cx="1777713" cy="1594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図 141" descr="DSC_0087.jpg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026" y="31682281"/>
            <a:ext cx="1950038" cy="145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0" name="図 149"/>
          <p:cNvPicPr>
            <a:picLocks noChangeAspect="1"/>
          </p:cNvPicPr>
          <p:nvPr/>
        </p:nvPicPr>
        <p:blipFill rotWithShape="1"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3"/>
          <a:stretch/>
        </p:blipFill>
        <p:spPr>
          <a:xfrm rot="5400000">
            <a:off x="9345155" y="33504285"/>
            <a:ext cx="1393436" cy="1365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4" name="三方向矢印 153"/>
          <p:cNvSpPr/>
          <p:nvPr/>
        </p:nvSpPr>
        <p:spPr>
          <a:xfrm rot="10800000">
            <a:off x="9681845" y="32792513"/>
            <a:ext cx="909720" cy="867633"/>
          </a:xfrm>
          <a:prstGeom prst="leftRigh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星 5 176"/>
          <p:cNvSpPr/>
          <p:nvPr/>
        </p:nvSpPr>
        <p:spPr>
          <a:xfrm>
            <a:off x="10087641" y="35075250"/>
            <a:ext cx="285596" cy="292251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星 5 177"/>
          <p:cNvSpPr/>
          <p:nvPr/>
        </p:nvSpPr>
        <p:spPr>
          <a:xfrm>
            <a:off x="10935219" y="34420450"/>
            <a:ext cx="285596" cy="292251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星 5 179"/>
          <p:cNvSpPr/>
          <p:nvPr/>
        </p:nvSpPr>
        <p:spPr>
          <a:xfrm>
            <a:off x="12301891" y="33557233"/>
            <a:ext cx="285596" cy="292251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星 5 180"/>
          <p:cNvSpPr/>
          <p:nvPr/>
        </p:nvSpPr>
        <p:spPr>
          <a:xfrm>
            <a:off x="11703169" y="33988836"/>
            <a:ext cx="285596" cy="292251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星 5 181"/>
          <p:cNvSpPr/>
          <p:nvPr/>
        </p:nvSpPr>
        <p:spPr>
          <a:xfrm>
            <a:off x="10249025" y="35097707"/>
            <a:ext cx="285596" cy="292251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星 5 182"/>
          <p:cNvSpPr/>
          <p:nvPr/>
        </p:nvSpPr>
        <p:spPr>
          <a:xfrm>
            <a:off x="12310637" y="34407614"/>
            <a:ext cx="285596" cy="292251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星 5 183"/>
          <p:cNvSpPr/>
          <p:nvPr/>
        </p:nvSpPr>
        <p:spPr>
          <a:xfrm>
            <a:off x="12163580" y="34291433"/>
            <a:ext cx="285596" cy="292251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星 5 184"/>
          <p:cNvSpPr/>
          <p:nvPr/>
        </p:nvSpPr>
        <p:spPr>
          <a:xfrm>
            <a:off x="11259973" y="34420450"/>
            <a:ext cx="285596" cy="292251"/>
          </a:xfrm>
          <a:prstGeom prst="star5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正方形/長方形 185"/>
          <p:cNvSpPr/>
          <p:nvPr/>
        </p:nvSpPr>
        <p:spPr>
          <a:xfrm>
            <a:off x="12671834" y="32686992"/>
            <a:ext cx="1124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Japan</a:t>
            </a:r>
            <a:endParaRPr lang="ja-JP" altLang="en-US" sz="2800" dirty="0"/>
          </a:p>
        </p:txBody>
      </p:sp>
      <p:pic>
        <p:nvPicPr>
          <p:cNvPr id="107" name="Picture 4" descr="C:\Users\Owner\Pictures\FullSizeRender1.jpg"/>
          <p:cNvPicPr>
            <a:picLocks noChangeAspect="1" noChangeArrowheads="1"/>
          </p:cNvPicPr>
          <p:nvPr/>
        </p:nvPicPr>
        <p:blipFill rotWithShape="1"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0" r="2114"/>
          <a:stretch/>
        </p:blipFill>
        <p:spPr bwMode="auto">
          <a:xfrm>
            <a:off x="15067703" y="34526225"/>
            <a:ext cx="1565640" cy="1854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正方形/長方形 80"/>
          <p:cNvSpPr/>
          <p:nvPr/>
        </p:nvSpPr>
        <p:spPr>
          <a:xfrm>
            <a:off x="-74752" y="36206903"/>
            <a:ext cx="30315040" cy="1517718"/>
          </a:xfrm>
          <a:prstGeom prst="rect">
            <a:avLst/>
          </a:prstGeom>
          <a:solidFill>
            <a:srgbClr val="0070C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ja-JP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8" name="表 107"/>
          <p:cNvGraphicFramePr>
            <a:graphicFrameLocks noGrp="1"/>
          </p:cNvGraphicFramePr>
          <p:nvPr>
            <p:extLst/>
          </p:nvPr>
        </p:nvGraphicFramePr>
        <p:xfrm>
          <a:off x="859446" y="25033841"/>
          <a:ext cx="14038168" cy="473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9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8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8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663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958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61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4561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smtClean="0"/>
                        <a:t>Facility</a:t>
                      </a:r>
                      <a:endParaRPr kumimoji="1" lang="ja-JP" altLang="en-US" sz="2000" dirty="0" smtClean="0"/>
                    </a:p>
                    <a:p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smtClean="0"/>
                        <a:t># Transplant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smtClean="0"/>
                        <a:t> (-2015)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000" dirty="0" smtClean="0"/>
                    </a:p>
                    <a:p>
                      <a:r>
                        <a:rPr kumimoji="1" lang="en-US" altLang="ja-JP" sz="2000" dirty="0" smtClean="0">
                          <a:solidFill>
                            <a:schemeClr val="bg1"/>
                          </a:solidFill>
                        </a:rPr>
                        <a:t>LDLTX(DDLTX)</a:t>
                      </a:r>
                      <a:endParaRPr kumimoji="1" lang="ja-JP" altLang="en-US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Trainees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2000" dirty="0" smtClean="0"/>
                        <a:t>Experience </a:t>
                      </a:r>
                    </a:p>
                    <a:p>
                      <a:r>
                        <a:rPr kumimoji="1" lang="en-US" altLang="ja-JP" sz="2000" dirty="0" smtClean="0"/>
                        <a:t>as</a:t>
                      </a:r>
                      <a:r>
                        <a:rPr kumimoji="1" lang="en-US" altLang="ja-JP" sz="2000" baseline="0" dirty="0" smtClean="0"/>
                        <a:t> RN</a:t>
                      </a:r>
                    </a:p>
                    <a:p>
                      <a:r>
                        <a:rPr kumimoji="1" lang="en-US" altLang="ja-JP" sz="2000" baseline="0" dirty="0" smtClean="0"/>
                        <a:t>(years)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2000" dirty="0" smtClean="0"/>
                        <a:t>Experience </a:t>
                      </a:r>
                    </a:p>
                    <a:p>
                      <a:r>
                        <a:rPr kumimoji="1" lang="en-US" altLang="ja-JP" sz="2000" dirty="0" smtClean="0"/>
                        <a:t>as</a:t>
                      </a:r>
                      <a:r>
                        <a:rPr kumimoji="1" lang="en-US" altLang="ja-JP" sz="2000" baseline="0" dirty="0" smtClean="0"/>
                        <a:t> RTC</a:t>
                      </a:r>
                    </a:p>
                    <a:p>
                      <a:r>
                        <a:rPr kumimoji="1" lang="en-US" altLang="ja-JP" sz="2000" baseline="0" dirty="0" smtClean="0"/>
                        <a:t>(years)</a:t>
                      </a:r>
                      <a:endParaRPr kumimoji="1" lang="ja-JP" altLang="en-US" sz="2000" dirty="0" smtClean="0"/>
                    </a:p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smtClean="0">
                          <a:latin typeface="+mn-lt"/>
                        </a:rPr>
                        <a:t># Lecture</a:t>
                      </a:r>
                      <a:r>
                        <a:rPr kumimoji="1" lang="ja-JP" altLang="en-US" sz="2000" b="1" dirty="0" smtClean="0">
                          <a:latin typeface="+mn-lt"/>
                        </a:rPr>
                        <a:t>　</a:t>
                      </a:r>
                      <a:r>
                        <a:rPr lang="en-US" altLang="ja-JP" sz="2000" b="1" dirty="0" smtClean="0">
                          <a:latin typeface="+mn-lt"/>
                        </a:rPr>
                        <a:t> </a:t>
                      </a:r>
                    </a:p>
                    <a:p>
                      <a:r>
                        <a:rPr lang="en-US" altLang="ja-JP" sz="2000" b="1" dirty="0" smtClean="0">
                          <a:latin typeface="+mn-lt"/>
                        </a:rPr>
                        <a:t>Join</a:t>
                      </a:r>
                      <a:r>
                        <a:rPr lang="en-US" altLang="ja-JP" sz="2000" b="1" baseline="0" dirty="0" smtClean="0">
                          <a:latin typeface="+mn-lt"/>
                        </a:rPr>
                        <a:t> </a:t>
                      </a:r>
                      <a:r>
                        <a:rPr lang="en-US" altLang="ja-JP" sz="2000" b="1" dirty="0" smtClean="0">
                          <a:latin typeface="+mn-lt"/>
                        </a:rPr>
                        <a:t>Meeting</a:t>
                      </a:r>
                    </a:p>
                    <a:p>
                      <a:r>
                        <a:rPr lang="en-US" altLang="ja-JP" sz="2000" b="1" dirty="0" smtClean="0">
                          <a:latin typeface="+mn-lt"/>
                        </a:rPr>
                        <a:t>(Time)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dirty="0" smtClean="0"/>
                        <a:t># Clinical training</a:t>
                      </a:r>
                    </a:p>
                    <a:p>
                      <a:endParaRPr kumimoji="1" lang="en-US" altLang="ja-JP" sz="2000" dirty="0" smtClean="0"/>
                    </a:p>
                    <a:p>
                      <a:r>
                        <a:rPr kumimoji="1" lang="en-US" altLang="ja-JP" sz="2000" dirty="0" smtClean="0"/>
                        <a:t>(Time(Day))</a:t>
                      </a:r>
                    </a:p>
                    <a:p>
                      <a:endParaRPr kumimoji="1" lang="ja-JP" altLang="en-US" sz="20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dirty="0" smtClean="0"/>
                        <a:t>Enrollment</a:t>
                      </a:r>
                    </a:p>
                    <a:p>
                      <a:endParaRPr kumimoji="1" lang="en-US" altLang="ja-JP" sz="2400" dirty="0" smtClean="0"/>
                    </a:p>
                    <a:p>
                      <a:r>
                        <a:rPr kumimoji="1" lang="en-US" altLang="ja-JP" sz="2400" dirty="0" smtClean="0"/>
                        <a:t>(years)</a:t>
                      </a:r>
                      <a:endParaRPr kumimoji="1" lang="ja-JP" altLang="en-US" sz="2400" dirty="0"/>
                    </a:p>
                  </a:txBody>
                  <a:tcPr>
                    <a:lnR w="12700" cmpd="sng">
                      <a:noFill/>
                    </a:ln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dirty="0" smtClean="0"/>
                        <a:t>Experienced case</a:t>
                      </a:r>
                      <a:endParaRPr kumimoji="1" lang="ja-JP" alt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549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Kumamoto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461</a:t>
                      </a:r>
                      <a:r>
                        <a:rPr kumimoji="1" lang="ja-JP" altLang="en-US" sz="2000" dirty="0" smtClean="0"/>
                        <a:t>　</a:t>
                      </a:r>
                      <a:r>
                        <a:rPr kumimoji="1" lang="en-US" altLang="ja-JP" sz="2000" dirty="0" smtClean="0"/>
                        <a:t>Case</a:t>
                      </a:r>
                      <a:r>
                        <a:rPr kumimoji="1" lang="ja-JP" altLang="en-US" sz="2000" dirty="0" smtClean="0"/>
                        <a:t>（</a:t>
                      </a:r>
                      <a:r>
                        <a:rPr kumimoji="1" lang="en-US" altLang="ja-JP" sz="2000" dirty="0" smtClean="0"/>
                        <a:t>9</a:t>
                      </a:r>
                      <a:r>
                        <a:rPr kumimoji="1" lang="ja-JP" altLang="en-US" sz="2000" dirty="0" smtClean="0"/>
                        <a:t>）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  <a:p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26</a:t>
                      </a:r>
                      <a:r>
                        <a:rPr kumimoji="1" lang="ja-JP" altLang="en-US" sz="2000" dirty="0" smtClean="0"/>
                        <a:t>　</a:t>
                      </a:r>
                      <a:endParaRPr kumimoji="1" lang="en-US" altLang="ja-JP" sz="2000" dirty="0" smtClean="0"/>
                    </a:p>
                    <a:p>
                      <a:r>
                        <a:rPr kumimoji="1" lang="en-US" altLang="ja-JP" sz="2000" dirty="0" smtClean="0"/>
                        <a:t>11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3</a:t>
                      </a:r>
                      <a:r>
                        <a:rPr kumimoji="1" lang="ja-JP" altLang="en-US" sz="2000" dirty="0" smtClean="0"/>
                        <a:t>　</a:t>
                      </a:r>
                      <a:endParaRPr kumimoji="1" lang="en-US" altLang="ja-JP" sz="2000" dirty="0" smtClean="0"/>
                    </a:p>
                    <a:p>
                      <a:r>
                        <a:rPr kumimoji="1" lang="en-US" altLang="ja-JP" sz="2000" baseline="0" dirty="0" smtClean="0"/>
                        <a:t>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24.5</a:t>
                      </a:r>
                      <a:r>
                        <a:rPr kumimoji="1" lang="ja-JP" altLang="en-US" sz="2000" dirty="0" smtClean="0"/>
                        <a:t>　</a:t>
                      </a:r>
                      <a:r>
                        <a:rPr kumimoji="1" lang="en-US" altLang="ja-JP" sz="2000" dirty="0" smtClean="0"/>
                        <a:t> </a:t>
                      </a:r>
                    </a:p>
                    <a:p>
                      <a:r>
                        <a:rPr kumimoji="1" lang="en-US" altLang="ja-JP" sz="2000" dirty="0" smtClean="0"/>
                        <a:t>20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48</a:t>
                      </a:r>
                      <a:r>
                        <a:rPr kumimoji="1" lang="en-US" altLang="ja-JP" sz="2000" baseline="0" dirty="0" smtClean="0"/>
                        <a:t>  </a:t>
                      </a:r>
                      <a:r>
                        <a:rPr kumimoji="1" lang="ja-JP" altLang="en-US" sz="2000" dirty="0" smtClean="0"/>
                        <a:t>（</a:t>
                      </a:r>
                      <a:r>
                        <a:rPr kumimoji="1" lang="en-US" altLang="ja-JP" sz="2000" dirty="0" smtClean="0"/>
                        <a:t>6</a:t>
                      </a:r>
                      <a:r>
                        <a:rPr kumimoji="1" lang="ja-JP" altLang="en-US" sz="2000" dirty="0" smtClean="0"/>
                        <a:t>）</a:t>
                      </a:r>
                      <a:endParaRPr kumimoji="1" lang="en-US" altLang="ja-JP" sz="2000" dirty="0" smtClean="0"/>
                    </a:p>
                    <a:p>
                      <a:r>
                        <a:rPr kumimoji="1" lang="en-US" altLang="ja-JP" sz="2000" dirty="0" smtClean="0"/>
                        <a:t>40    (5</a:t>
                      </a:r>
                      <a:r>
                        <a:rPr kumimoji="1" lang="ja-JP" altLang="en-US" sz="2000" dirty="0" smtClean="0"/>
                        <a:t>）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</a:t>
                      </a:r>
                    </a:p>
                    <a:p>
                      <a:r>
                        <a:rPr kumimoji="1" lang="en-US" altLang="ja-JP" sz="2000" dirty="0" smtClean="0"/>
                        <a:t>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25</a:t>
                      </a:r>
                    </a:p>
                    <a:p>
                      <a:r>
                        <a:rPr kumimoji="1" lang="en-US" altLang="ja-JP" sz="2000" dirty="0" smtClean="0"/>
                        <a:t>0</a:t>
                      </a:r>
                      <a:endParaRPr kumimoji="1" lang="ja-JP" altLang="en-US" sz="2000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285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Okayama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371</a:t>
                      </a:r>
                      <a:r>
                        <a:rPr kumimoji="1" lang="ja-JP" altLang="en-US" sz="2000" dirty="0" smtClean="0"/>
                        <a:t>（</a:t>
                      </a:r>
                      <a:r>
                        <a:rPr kumimoji="1" lang="en-US" altLang="ja-JP" sz="2000" dirty="0" smtClean="0"/>
                        <a:t>25</a:t>
                      </a:r>
                      <a:r>
                        <a:rPr kumimoji="1" lang="ja-JP" altLang="en-US" sz="2000" dirty="0" smtClean="0"/>
                        <a:t>）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8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3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35.5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120</a:t>
                      </a:r>
                      <a:r>
                        <a:rPr kumimoji="1" lang="ja-JP" altLang="en-US" sz="2000" dirty="0" smtClean="0"/>
                        <a:t>（</a:t>
                      </a:r>
                      <a:r>
                        <a:rPr kumimoji="1" lang="en-US" altLang="ja-JP" sz="2000" dirty="0" smtClean="0"/>
                        <a:t>15</a:t>
                      </a:r>
                      <a:r>
                        <a:rPr kumimoji="1" lang="ja-JP" altLang="en-US" sz="2000" dirty="0" smtClean="0"/>
                        <a:t>）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28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5549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Chiba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56</a:t>
                      </a:r>
                      <a:r>
                        <a:rPr kumimoji="1" lang="ja-JP" altLang="en-US" sz="2000" dirty="0" smtClean="0"/>
                        <a:t>（</a:t>
                      </a:r>
                      <a:r>
                        <a:rPr kumimoji="1" lang="en-US" altLang="ja-JP" sz="2000" dirty="0" smtClean="0"/>
                        <a:t>3</a:t>
                      </a:r>
                      <a:r>
                        <a:rPr kumimoji="1" lang="ja-JP" altLang="en-US" sz="2000" dirty="0" smtClean="0"/>
                        <a:t>）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  <a:p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8</a:t>
                      </a:r>
                    </a:p>
                    <a:p>
                      <a:r>
                        <a:rPr kumimoji="1" lang="en-US" altLang="ja-JP" sz="2000" dirty="0" smtClean="0"/>
                        <a:t>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3</a:t>
                      </a:r>
                    </a:p>
                    <a:p>
                      <a:r>
                        <a:rPr kumimoji="1" lang="en-US" altLang="ja-JP" sz="2000" dirty="0" smtClean="0"/>
                        <a:t>0</a:t>
                      </a:r>
                      <a:r>
                        <a:rPr kumimoji="1" lang="ja-JP" altLang="en-US" sz="2000" dirty="0" smtClean="0"/>
                        <a:t>　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20.5</a:t>
                      </a:r>
                    </a:p>
                    <a:p>
                      <a:r>
                        <a:rPr kumimoji="1" lang="en-US" altLang="ja-JP" sz="2000" dirty="0" smtClean="0"/>
                        <a:t>8.5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aseline="0" dirty="0" smtClean="0"/>
                        <a:t>64  </a:t>
                      </a:r>
                      <a:r>
                        <a:rPr kumimoji="1" lang="ja-JP" altLang="en-US" sz="2000" dirty="0" smtClean="0"/>
                        <a:t>（</a:t>
                      </a:r>
                      <a:r>
                        <a:rPr kumimoji="1" lang="en-US" altLang="ja-JP" sz="2000" dirty="0" smtClean="0"/>
                        <a:t>8</a:t>
                      </a:r>
                      <a:r>
                        <a:rPr kumimoji="1" lang="ja-JP" altLang="en-US" sz="2000" dirty="0" smtClean="0"/>
                        <a:t>）</a:t>
                      </a:r>
                      <a:endParaRPr kumimoji="1" lang="en-US" altLang="ja-JP" sz="2000" dirty="0" smtClean="0"/>
                    </a:p>
                    <a:p>
                      <a:r>
                        <a:rPr kumimoji="1" lang="en-US" altLang="ja-JP" sz="2000" dirty="0" smtClean="0"/>
                        <a:t>64</a:t>
                      </a:r>
                      <a:r>
                        <a:rPr kumimoji="1" lang="ja-JP" altLang="en-US" sz="2000" dirty="0" smtClean="0"/>
                        <a:t>（</a:t>
                      </a:r>
                      <a:r>
                        <a:rPr kumimoji="1" lang="en-US" altLang="ja-JP" sz="2000" dirty="0" smtClean="0"/>
                        <a:t>8</a:t>
                      </a:r>
                      <a:r>
                        <a:rPr kumimoji="1" lang="ja-JP" altLang="en-US" sz="2000" dirty="0" smtClean="0"/>
                        <a:t>）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</a:t>
                      </a:r>
                    </a:p>
                    <a:p>
                      <a:r>
                        <a:rPr lang="en-US" altLang="ja-JP" sz="2000" dirty="0" smtClean="0"/>
                        <a:t>Ongoing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</a:t>
                      </a:r>
                    </a:p>
                    <a:p>
                      <a:r>
                        <a:rPr kumimoji="1" lang="en-US" altLang="ja-JP" sz="2000" dirty="0" smtClean="0"/>
                        <a:t>0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416">
                <a:tc>
                  <a:txBody>
                    <a:bodyPr/>
                    <a:lstStyle/>
                    <a:p>
                      <a:r>
                        <a:rPr lang="en-US" altLang="ja-JP" sz="2000" dirty="0" smtClean="0"/>
                        <a:t>Kanazawa</a:t>
                      </a:r>
                      <a:endParaRPr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56</a:t>
                      </a:r>
                      <a:r>
                        <a:rPr kumimoji="1" lang="ja-JP" altLang="en-US" sz="2000" dirty="0" smtClean="0"/>
                        <a:t>（</a:t>
                      </a:r>
                      <a:r>
                        <a:rPr kumimoji="1" lang="en-US" altLang="ja-JP" sz="2000" dirty="0" smtClean="0"/>
                        <a:t>3</a:t>
                      </a:r>
                      <a:r>
                        <a:rPr kumimoji="1" lang="ja-JP" altLang="en-US" sz="2000" dirty="0" smtClean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2000" dirty="0" smtClean="0"/>
                        <a:t>28</a:t>
                      </a:r>
                      <a:endParaRPr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</a:t>
                      </a:r>
                      <a:r>
                        <a:rPr kumimoji="1" lang="ja-JP" altLang="en-US" sz="2000" dirty="0" smtClean="0"/>
                        <a:t>　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20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80</a:t>
                      </a:r>
                      <a:r>
                        <a:rPr kumimoji="1" lang="ja-JP" altLang="en-US" sz="2000" dirty="0" smtClean="0"/>
                        <a:t>（</a:t>
                      </a:r>
                      <a:r>
                        <a:rPr kumimoji="1" lang="en-US" altLang="ja-JP" sz="2000" dirty="0" smtClean="0"/>
                        <a:t>10</a:t>
                      </a:r>
                      <a:r>
                        <a:rPr kumimoji="1" lang="ja-JP" altLang="en-US" sz="2000" baseline="0" dirty="0" smtClean="0"/>
                        <a:t> </a:t>
                      </a:r>
                      <a:r>
                        <a:rPr kumimoji="1" lang="ja-JP" altLang="en-US" sz="2000" dirty="0" smtClean="0"/>
                        <a:t>）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8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4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smtClean="0"/>
                        <a:t>Niigata </a:t>
                      </a:r>
                      <a:endParaRPr kumimoji="1" lang="ja-JP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/>
                        <a:t>114</a:t>
                      </a:r>
                      <a:r>
                        <a:rPr kumimoji="1" lang="ja-JP" altLang="en-US" sz="2000" dirty="0" smtClean="0"/>
                        <a:t>（</a:t>
                      </a:r>
                      <a:r>
                        <a:rPr kumimoji="1" lang="en-US" altLang="ja-JP" sz="2000" dirty="0" smtClean="0"/>
                        <a:t>3</a:t>
                      </a:r>
                      <a:r>
                        <a:rPr kumimoji="1" lang="ja-JP" altLang="en-US" sz="2000" dirty="0" smtClean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18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</a:t>
                      </a:r>
                      <a:r>
                        <a:rPr kumimoji="1" lang="ja-JP" altLang="en-US" sz="2000" dirty="0" smtClean="0"/>
                        <a:t>　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13.5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aseline="0" dirty="0" smtClean="0"/>
                        <a:t>24</a:t>
                      </a:r>
                      <a:r>
                        <a:rPr kumimoji="1" lang="ja-JP" altLang="en-US" sz="2000" baseline="0" dirty="0" smtClean="0"/>
                        <a:t> </a:t>
                      </a:r>
                      <a:r>
                        <a:rPr kumimoji="1" lang="ja-JP" altLang="en-US" sz="2000" dirty="0" smtClean="0"/>
                        <a:t>（</a:t>
                      </a:r>
                      <a:r>
                        <a:rPr kumimoji="1" lang="en-US" altLang="ja-JP" sz="2000" dirty="0" smtClean="0"/>
                        <a:t>3</a:t>
                      </a:r>
                      <a:r>
                        <a:rPr kumimoji="1" lang="ja-JP" altLang="en-US" sz="2000" dirty="0" smtClean="0"/>
                        <a:t>）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2000" dirty="0" smtClean="0"/>
                        <a:t>Ongoing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0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9" name="正方形/長方形 108"/>
          <p:cNvSpPr/>
          <p:nvPr/>
        </p:nvSpPr>
        <p:spPr>
          <a:xfrm>
            <a:off x="0" y="29979297"/>
            <a:ext cx="30311711" cy="78052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ja-JP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　</a:t>
            </a:r>
            <a:r>
              <a:rPr kumimoji="1" lang="ja-JP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 </a:t>
            </a:r>
            <a:r>
              <a:rPr lang="en-US" altLang="ja-JP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1" lang="en-US" altLang="ja-JP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</a:t>
            </a:r>
            <a:r>
              <a:rPr lang="en-US" altLang="ja-JP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        *Meetings </a:t>
            </a:r>
            <a:r>
              <a:rPr kumimoji="1" lang="ja-JP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kumimoji="1" lang="ja-JP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kumimoji="1" lang="en-US" altLang="ja-JP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ja-JP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Conferences</a:t>
            </a:r>
            <a:r>
              <a:rPr lang="ja-JP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ja-JP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　　　　　　</a:t>
            </a:r>
            <a:r>
              <a:rPr lang="en-US" altLang="ja-JP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*Clinical </a:t>
            </a:r>
            <a:r>
              <a:rPr lang="en-US" altLang="ja-JP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at major Centers </a:t>
            </a:r>
          </a:p>
          <a:p>
            <a:r>
              <a:rPr kumimoji="1" lang="ja-JP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kumimoji="1" lang="en-US" altLang="ja-JP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3" name="Picture 5" descr="C:\Users\Owner\Pictures\IMG_0808.jp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621" y="34764684"/>
            <a:ext cx="1836239" cy="1377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コンテンツ プレースホルダー 2"/>
          <p:cNvSpPr txBox="1">
            <a:spLocks/>
          </p:cNvSpPr>
          <p:nvPr/>
        </p:nvSpPr>
        <p:spPr>
          <a:xfrm>
            <a:off x="15450451" y="19240696"/>
            <a:ext cx="14653058" cy="35388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b="0" i="0" kern="120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b="0" i="0" kern="120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b="0" i="0" kern="120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b="0" i="0" kern="120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b="0" i="0" kern="1200">
                <a:solidFill>
                  <a:schemeClr val="tx1"/>
                </a:solidFill>
                <a:latin typeface="ヒラギノ角ゴ Pro W3"/>
                <a:ea typeface="ヒラギノ角ゴ Pro W3"/>
                <a:cs typeface="ヒラギノ角ゴ Pro W3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42950" indent="-742950">
              <a:buFont typeface="+mj-ea"/>
              <a:buAutoNum type="circleNumDbPlain"/>
            </a:pPr>
            <a:r>
              <a:rPr lang="en-US" altLang="ja-JP" sz="3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Key Lectures by senior RTCs. </a:t>
            </a:r>
          </a:p>
          <a:p>
            <a:pPr marL="742950" indent="-742950">
              <a:buFont typeface="+mj-ea"/>
              <a:buAutoNum type="circleNumDbPlain"/>
            </a:pPr>
            <a:r>
              <a:rPr lang="en-US" altLang="ja-JP" sz="3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Joint </a:t>
            </a:r>
            <a:r>
              <a:rPr lang="en-US" altLang="ja-JP" sz="3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meeting </a:t>
            </a:r>
            <a:r>
              <a:rPr lang="en-US" altLang="ja-JP" sz="3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held by </a:t>
            </a:r>
            <a:r>
              <a:rPr lang="en-US" altLang="ja-JP" sz="3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SNUC-LT and programs </a:t>
            </a:r>
            <a:r>
              <a:rPr lang="en-US" altLang="ja-JP" sz="3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sponsored </a:t>
            </a:r>
            <a:r>
              <a:rPr lang="en-US" altLang="ja-JP" sz="3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 </a:t>
            </a:r>
            <a:r>
              <a:rPr lang="en-US" altLang="ja-JP" sz="3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lang="en-US" altLang="ja-JP" sz="36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Japanese </a:t>
            </a:r>
            <a:r>
              <a:rPr lang="en-US" altLang="ja-JP" sz="3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Society for Transplantation.</a:t>
            </a:r>
            <a:endParaRPr lang="en-US" altLang="ja-JP" sz="36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③　</a:t>
            </a:r>
            <a:r>
              <a:rPr lang="en-US" altLang="ja-JP" sz="36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Case conferences using Teleconference system.</a:t>
            </a:r>
          </a:p>
          <a:p>
            <a:pPr marL="0" indent="0">
              <a:buNone/>
            </a:pPr>
            <a:r>
              <a:rPr lang="ja-JP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④　</a:t>
            </a:r>
            <a:r>
              <a:rPr lang="en-US" altLang="ja-JP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Bedside training at major transplant centers. </a:t>
            </a:r>
          </a:p>
          <a:p>
            <a:pPr marL="0" indent="0">
              <a:buNone/>
            </a:pPr>
            <a:endParaRPr lang="en-US" altLang="ja-JP" sz="39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9779987" y="14326089"/>
            <a:ext cx="534689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【Guidance cooperation facilities】</a:t>
            </a:r>
            <a:endParaRPr lang="ja-JP" alt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617069" y="15249079"/>
            <a:ext cx="3631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</a:t>
            </a:r>
            <a:r>
              <a:rPr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transplant centers. </a:t>
            </a:r>
          </a:p>
        </p:txBody>
      </p:sp>
      <p:sp>
        <p:nvSpPr>
          <p:cNvPr id="116" name="正方形/長方形 115"/>
          <p:cNvSpPr/>
          <p:nvPr/>
        </p:nvSpPr>
        <p:spPr>
          <a:xfrm>
            <a:off x="4959495" y="24509874"/>
            <a:ext cx="5783956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77700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55399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33099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10799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88498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66198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543898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621597" algn="l" defTabSz="2077700" rtl="0" eaLnBrk="1" latinLnBrk="0" hangingPunct="1">
              <a:defRPr kumimoji="1" sz="81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 smtClean="0">
                <a:latin typeface="Times New Roman"/>
                <a:ea typeface="ＭＳ 明朝"/>
                <a:cs typeface="Arial"/>
              </a:rPr>
              <a:t>So far total 7 members attended during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-74753" y="-1113757"/>
            <a:ext cx="30386464" cy="4093269"/>
          </a:xfrm>
          <a:prstGeom prst="rect">
            <a:avLst/>
          </a:prstGeom>
          <a:solidFill>
            <a:srgbClr val="0070C0"/>
          </a:solidFill>
          <a:ln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endParaRPr lang="en-US" altLang="ja-JP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ja-JP" alt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ja-JP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</a:t>
            </a:r>
            <a:r>
              <a:rPr lang="en-US" altLang="ja-JP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Recipient Transplant Coordinators through a Six National Universities </a:t>
            </a:r>
            <a:r>
              <a:rPr lang="en-US" altLang="ja-JP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Consortium</a:t>
            </a:r>
            <a:r>
              <a:rPr lang="ja-JP" alt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ja-JP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Liver Transplant Professionals Training Program (SNUC-LT) in </a:t>
            </a:r>
            <a:r>
              <a:rPr lang="en-US" altLang="ja-JP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Japan</a:t>
            </a:r>
          </a:p>
        </p:txBody>
      </p:sp>
    </p:spTree>
    <p:extLst>
      <p:ext uri="{BB962C8B-B14F-4D97-AF65-F5344CB8AC3E}">
        <p14:creationId xmlns:p14="http://schemas.microsoft.com/office/powerpoint/2010/main" val="202289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既定の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既定のテーマ</Template>
  <TotalTime>5898</TotalTime>
  <Words>540</Words>
  <Application>Microsoft Office PowerPoint</Application>
  <PresentationFormat>ユーザー設定</PresentationFormat>
  <Paragraphs>196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ＭＳ Ｐゴシック</vt:lpstr>
      <vt:lpstr>ＭＳ 明朝</vt:lpstr>
      <vt:lpstr>ヒラギノ角ゴ Pro W3</vt:lpstr>
      <vt:lpstr>Arial</vt:lpstr>
      <vt:lpstr>Calibri</vt:lpstr>
      <vt:lpstr>Century</vt:lpstr>
      <vt:lpstr>Times New Roman</vt:lpstr>
      <vt:lpstr>Wingdings</vt:lpstr>
      <vt:lpstr>既定のテーマ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宣代 山敷</dc:creator>
  <cp:lastModifiedBy>YumiUmeya</cp:lastModifiedBy>
  <cp:revision>377</cp:revision>
  <cp:lastPrinted>2017-11-27T05:00:47Z</cp:lastPrinted>
  <dcterms:created xsi:type="dcterms:W3CDTF">2016-11-19T05:11:00Z</dcterms:created>
  <dcterms:modified xsi:type="dcterms:W3CDTF">2017-11-27T05:03:44Z</dcterms:modified>
</cp:coreProperties>
</file>